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slideLayouts/slideLayout23.xml" ContentType="application/vnd.openxmlformats-officedocument.presentationml.slideLayout+xml"/>
  <Override PartName="/ppt/theme/theme13.xml" ContentType="application/vnd.openxmlformats-officedocument.theme+xml"/>
  <Override PartName="/ppt/slideLayouts/slideLayout24.xml" ContentType="application/vnd.openxmlformats-officedocument.presentationml.slideLayout+xml"/>
  <Override PartName="/ppt/theme/theme14.xml" ContentType="application/vnd.openxmlformats-officedocument.theme+xml"/>
  <Override PartName="/ppt/slideLayouts/slideLayout25.xml" ContentType="application/vnd.openxmlformats-officedocument.presentationml.slideLayout+xml"/>
  <Override PartName="/ppt/theme/theme15.xml" ContentType="application/vnd.openxmlformats-officedocument.theme+xml"/>
  <Override PartName="/ppt/slideLayouts/slideLayout26.xml" ContentType="application/vnd.openxmlformats-officedocument.presentationml.slideLayout+xml"/>
  <Override PartName="/ppt/theme/theme16.xml" ContentType="application/vnd.openxmlformats-officedocument.theme+xml"/>
  <Override PartName="/ppt/slideLayouts/slideLayout27.xml" ContentType="application/vnd.openxmlformats-officedocument.presentationml.slideLayout+xml"/>
  <Override PartName="/ppt/theme/theme17.xml" ContentType="application/vnd.openxmlformats-officedocument.theme+xml"/>
  <Override PartName="/ppt/slideLayouts/slideLayout2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1.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 id="2147483665" r:id="rId18"/>
  </p:sldMasterIdLst>
  <p:notesMasterIdLst>
    <p:notesMasterId r:id="rId37"/>
  </p:notesMasterIdLst>
  <p:sldIdLst>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56" r:id="rId36"/>
  </p:sldIdLst>
  <p:sldSz cx="12192000" cy="6858000"/>
  <p:notesSz cx="6858000" cy="9144000"/>
  <p:custDataLst>
    <p:tags r:id="rId38"/>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32" d="100"/>
          <a:sy n="32" d="100"/>
        </p:scale>
        <p:origin x="12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presProps" Target="presProps.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818AC-BB70-4EE7-8C82-BF3E1F2F4330}" type="datetimeFigureOut">
              <a:rPr lang="ko-KR" altLang="en-US" smtClean="0"/>
              <a:t>2025-10-21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7A09F-309C-4CE1-A86F-8C8C95075654}" type="slidenum">
              <a:rPr lang="ko-KR" altLang="en-US" smtClean="0"/>
              <a:t>‹#›</a:t>
            </a:fld>
            <a:endParaRPr lang="ko-KR" altLang="en-US"/>
          </a:p>
        </p:txBody>
      </p:sp>
    </p:spTree>
    <p:extLst>
      <p:ext uri="{BB962C8B-B14F-4D97-AF65-F5344CB8AC3E}">
        <p14:creationId xmlns:p14="http://schemas.microsoft.com/office/powerpoint/2010/main" val="393303105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5ACB7-A1AF-8F7B-C685-2DA2EED0A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710A1-33EE-628E-F7C6-5FD762BD0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65237F-BC33-41FF-51D7-D58C872332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1CBE31-F5EF-DF65-982A-EAF317B36938}"/>
              </a:ext>
            </a:extLst>
          </p:cNvPr>
          <p:cNvSpPr>
            <a:spLocks noGrp="1"/>
          </p:cNvSpPr>
          <p:nvPr>
            <p:ph type="sldNum" sz="quarter" idx="5"/>
          </p:nvPr>
        </p:nvSpPr>
        <p:spPr/>
        <p:txBody>
          <a:bodyPr/>
          <a:lstStyle/>
          <a:p>
            <a:fld id="{BCC20235-DE1E-0E43-AF47-418E280831CB}" type="slidenum">
              <a:rPr lang="en-US" smtClean="0"/>
              <a:t>13</a:t>
            </a:fld>
            <a:endParaRPr lang="en-US"/>
          </a:p>
        </p:txBody>
      </p:sp>
    </p:spTree>
    <p:extLst>
      <p:ext uri="{BB962C8B-B14F-4D97-AF65-F5344CB8AC3E}">
        <p14:creationId xmlns:p14="http://schemas.microsoft.com/office/powerpoint/2010/main" val="52832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C20235-DE1E-0E43-AF47-418E280831CB}" type="slidenum">
              <a:rPr lang="en-US" smtClean="0"/>
              <a:t>15</a:t>
            </a:fld>
            <a:endParaRPr lang="en-US"/>
          </a:p>
        </p:txBody>
      </p:sp>
    </p:spTree>
    <p:extLst>
      <p:ext uri="{BB962C8B-B14F-4D97-AF65-F5344CB8AC3E}">
        <p14:creationId xmlns:p14="http://schemas.microsoft.com/office/powerpoint/2010/main" val="2234027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4542A6-9237-0313-3F9E-19F93CF4CC7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B626A09-920F-1B40-8D0E-F21A3EAC1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CD970DA-A465-5AAF-0504-DD69D14E7893}"/>
              </a:ext>
            </a:extLst>
          </p:cNvPr>
          <p:cNvSpPr>
            <a:spLocks noGrp="1"/>
          </p:cNvSpPr>
          <p:nvPr>
            <p:ph type="dt" sz="half" idx="10"/>
          </p:nvPr>
        </p:nvSpPr>
        <p:spPr/>
        <p:txBody>
          <a:bodyPr/>
          <a:lstStyle/>
          <a:p>
            <a:fld id="{2F5938EF-118F-4F05-BB57-06AF80827D84}"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545AA1A0-5488-30E0-2BFC-5FD4184F0B8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5148FE9-9401-8377-F2A8-9CAF75840954}"/>
              </a:ext>
            </a:extLst>
          </p:cNvPr>
          <p:cNvSpPr>
            <a:spLocks noGrp="1"/>
          </p:cNvSpPr>
          <p:nvPr>
            <p:ph type="sldNum" sz="quarter" idx="12"/>
          </p:nvPr>
        </p:nvSpPr>
        <p:spPr/>
        <p:txBody>
          <a:body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1996334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F9A7B3-1A5D-CEBD-9D01-FD53E784A3C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D5DA965-E421-FB2D-72B3-AC1E8BA46F8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ED8BDA0-1E54-B2A1-205D-1BB0B8A6A415}"/>
              </a:ext>
            </a:extLst>
          </p:cNvPr>
          <p:cNvSpPr>
            <a:spLocks noGrp="1"/>
          </p:cNvSpPr>
          <p:nvPr>
            <p:ph type="dt" sz="half" idx="10"/>
          </p:nvPr>
        </p:nvSpPr>
        <p:spPr/>
        <p:txBody>
          <a:bodyPr/>
          <a:lstStyle/>
          <a:p>
            <a:fld id="{2F5938EF-118F-4F05-BB57-06AF80827D84}"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6457A163-4878-D52B-497E-2F4FAACC272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2CC3C98-E16C-E836-1B86-4B94CD247C62}"/>
              </a:ext>
            </a:extLst>
          </p:cNvPr>
          <p:cNvSpPr>
            <a:spLocks noGrp="1"/>
          </p:cNvSpPr>
          <p:nvPr>
            <p:ph type="sldNum" sz="quarter" idx="12"/>
          </p:nvPr>
        </p:nvSpPr>
        <p:spPr/>
        <p:txBody>
          <a:body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3787535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1EF493C-7A41-31DB-1CB8-9AA1761F39A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8B28720-C0EE-4797-A3CB-1194931C4C2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53CF9F-84E1-3DBA-4E62-80FB62DD59B2}"/>
              </a:ext>
            </a:extLst>
          </p:cNvPr>
          <p:cNvSpPr>
            <a:spLocks noGrp="1"/>
          </p:cNvSpPr>
          <p:nvPr>
            <p:ph type="dt" sz="half" idx="10"/>
          </p:nvPr>
        </p:nvSpPr>
        <p:spPr/>
        <p:txBody>
          <a:bodyPr/>
          <a:lstStyle/>
          <a:p>
            <a:fld id="{2F5938EF-118F-4F05-BB57-06AF80827D84}"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9EBEE922-9624-AE4C-3F9D-A84B638ABFE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ED86185-D954-467F-337B-3E1AE31C3C20}"/>
              </a:ext>
            </a:extLst>
          </p:cNvPr>
          <p:cNvSpPr>
            <a:spLocks noGrp="1"/>
          </p:cNvSpPr>
          <p:nvPr>
            <p:ph type="sldNum" sz="quarter" idx="12"/>
          </p:nvPr>
        </p:nvSpPr>
        <p:spPr/>
        <p:txBody>
          <a:body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78867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05281"/>
            <a:ext cx="6400800" cy="319024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1526540" y="5181601"/>
            <a:ext cx="6400800" cy="695960"/>
          </a:xfrm>
        </p:spPr>
        <p:txBody>
          <a:bodyPr anchor="ctr"/>
          <a:lstStyle>
            <a:lvl1pPr marL="0" indent="0" algn="l">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
        <p:nvSpPr>
          <p:cNvPr id="8" name="Picture Placeholder 7">
            <a:extLst>
              <a:ext uri="{FF2B5EF4-FFF2-40B4-BE49-F238E27FC236}">
                <a16:creationId xmlns:a16="http://schemas.microsoft.com/office/drawing/2014/main" id="{3CB9B453-B113-191E-39AE-5F46524E587E}"/>
              </a:ext>
            </a:extLst>
          </p:cNvPr>
          <p:cNvSpPr>
            <a:spLocks noGrp="1"/>
          </p:cNvSpPr>
          <p:nvPr>
            <p:ph type="pic" sz="quarter" idx="13" hasCustomPrompt="1"/>
          </p:nvPr>
        </p:nvSpPr>
        <p:spPr>
          <a:xfrm>
            <a:off x="1524000" y="1082043"/>
            <a:ext cx="1391920" cy="467195"/>
          </a:xfrm>
        </p:spPr>
        <p:txBody>
          <a:bodyPr anchor="ctr"/>
          <a:lstStyle>
            <a:lvl1pPr marL="120648" indent="0" algn="ctr">
              <a:buNone/>
              <a:defRPr/>
            </a:lvl1pPr>
          </a:lstStyle>
          <a:p>
            <a:r>
              <a:rPr lang="en-US"/>
              <a:t>Logo</a:t>
            </a:r>
          </a:p>
        </p:txBody>
      </p:sp>
    </p:spTree>
    <p:extLst>
      <p:ext uri="{BB962C8B-B14F-4D97-AF65-F5344CB8AC3E}">
        <p14:creationId xmlns:p14="http://schemas.microsoft.com/office/powerpoint/2010/main" val="2574837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173432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67203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099" y="629392"/>
            <a:ext cx="3581401" cy="2799608"/>
          </a:xfrm>
        </p:spPr>
        <p:txBody>
          <a:bodyPr lIns="91440"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631255" y="1068311"/>
            <a:ext cx="5951145" cy="507849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632265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33848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5190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385207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213426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D67F6B-2A24-7F77-D523-F1B40F0AAA7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685C0DD-5407-1F78-6EA7-A6531BD085C8}"/>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0867972-14A0-B4C1-9FE7-5F08329357B2}"/>
              </a:ext>
            </a:extLst>
          </p:cNvPr>
          <p:cNvSpPr>
            <a:spLocks noGrp="1"/>
          </p:cNvSpPr>
          <p:nvPr>
            <p:ph type="dt" sz="half" idx="10"/>
          </p:nvPr>
        </p:nvSpPr>
        <p:spPr/>
        <p:txBody>
          <a:bodyPr/>
          <a:lstStyle/>
          <a:p>
            <a:fld id="{2F5938EF-118F-4F05-BB57-06AF80827D84}"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8F500E7E-7543-27CE-51C7-51FACB4BCDF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D838DF3-3D4B-261F-4909-198CE1B384E8}"/>
              </a:ext>
            </a:extLst>
          </p:cNvPr>
          <p:cNvSpPr>
            <a:spLocks noGrp="1"/>
          </p:cNvSpPr>
          <p:nvPr>
            <p:ph type="sldNum" sz="quarter" idx="12"/>
          </p:nvPr>
        </p:nvSpPr>
        <p:spPr/>
        <p:txBody>
          <a:body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1243234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213426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586163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45046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213426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099" y="629392"/>
            <a:ext cx="3581401" cy="2799608"/>
          </a:xfrm>
        </p:spPr>
        <p:txBody>
          <a:bodyPr lIns="91440" anchor="t"/>
          <a:lstStyle>
            <a:lvl1pPr>
              <a:lnSpc>
                <a:spcPct val="90000"/>
              </a:lnSpc>
              <a:defRPr/>
            </a:lvl1pPr>
          </a:lstStyle>
          <a:p>
            <a:r>
              <a:rPr lang="en-US"/>
              <a:t>Click to edit Master title style</a:t>
            </a:r>
          </a:p>
        </p:txBody>
      </p:sp>
      <p:sp>
        <p:nvSpPr>
          <p:cNvPr id="3" name="Content Placeholder 2"/>
          <p:cNvSpPr>
            <a:spLocks noGrp="1"/>
          </p:cNvSpPr>
          <p:nvPr>
            <p:ph idx="1"/>
          </p:nvPr>
        </p:nvSpPr>
        <p:spPr>
          <a:xfrm>
            <a:off x="5631255" y="1068311"/>
            <a:ext cx="5951145" cy="507849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5643606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3-Sections">
    <p:spTree>
      <p:nvGrpSpPr>
        <p:cNvPr id="1" name=""/>
        <p:cNvGrpSpPr/>
        <p:nvPr/>
      </p:nvGrpSpPr>
      <p:grpSpPr>
        <a:xfrm>
          <a:off x="0" y="0"/>
          <a:ext cx="0" cy="0"/>
          <a:chOff x="0" y="0"/>
          <a:chExt cx="0" cy="0"/>
        </a:xfrm>
      </p:grpSpPr>
      <p:sp>
        <p:nvSpPr>
          <p:cNvPr id="2" name="Title 1"/>
          <p:cNvSpPr>
            <a:spLocks noGrp="1"/>
          </p:cNvSpPr>
          <p:nvPr>
            <p:ph type="title"/>
          </p:nvPr>
        </p:nvSpPr>
        <p:spPr>
          <a:xfrm>
            <a:off x="419100" y="629392"/>
            <a:ext cx="11353800" cy="622300"/>
          </a:xfrm>
        </p:spPr>
        <p:txBody>
          <a:bodyPr lIns="91440"/>
          <a:lstStyle/>
          <a:p>
            <a:r>
              <a:rPr lang="en-US"/>
              <a:t>Click to edit Master title style</a:t>
            </a:r>
          </a:p>
        </p:txBody>
      </p:sp>
      <p:sp>
        <p:nvSpPr>
          <p:cNvPr id="3" name="Content Placeholder 2"/>
          <p:cNvSpPr>
            <a:spLocks noGrp="1"/>
          </p:cNvSpPr>
          <p:nvPr>
            <p:ph sz="half" idx="1"/>
          </p:nvPr>
        </p:nvSpPr>
        <p:spPr>
          <a:xfrm>
            <a:off x="419100" y="2501461"/>
            <a:ext cx="3657600"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29099" y="2501461"/>
            <a:ext cx="3733799"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405B87-0B1C-464B-928F-AA5E9D282D70}"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8" name="Content Placeholder 3">
            <a:extLst>
              <a:ext uri="{FF2B5EF4-FFF2-40B4-BE49-F238E27FC236}">
                <a16:creationId xmlns:a16="http://schemas.microsoft.com/office/drawing/2014/main" id="{A80733C4-37B3-EAAC-AEF9-6AA9939E4F15}"/>
              </a:ext>
            </a:extLst>
          </p:cNvPr>
          <p:cNvSpPr>
            <a:spLocks noGrp="1"/>
          </p:cNvSpPr>
          <p:nvPr>
            <p:ph sz="half" idx="13"/>
          </p:nvPr>
        </p:nvSpPr>
        <p:spPr>
          <a:xfrm>
            <a:off x="8115297" y="2501461"/>
            <a:ext cx="3657601"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19102" y="1412241"/>
            <a:ext cx="3657599"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4229102" y="1412241"/>
            <a:ext cx="3733798"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1" name="Text Placeholder 2">
            <a:extLst>
              <a:ext uri="{FF2B5EF4-FFF2-40B4-BE49-F238E27FC236}">
                <a16:creationId xmlns:a16="http://schemas.microsoft.com/office/drawing/2014/main" id="{344020BC-5D0B-9B40-8801-ED945012C912}"/>
              </a:ext>
            </a:extLst>
          </p:cNvPr>
          <p:cNvSpPr>
            <a:spLocks noGrp="1"/>
          </p:cNvSpPr>
          <p:nvPr>
            <p:ph type="body" idx="16"/>
          </p:nvPr>
        </p:nvSpPr>
        <p:spPr>
          <a:xfrm>
            <a:off x="8115300" y="1412241"/>
            <a:ext cx="3657600"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Tree>
    <p:extLst>
      <p:ext uri="{BB962C8B-B14F-4D97-AF65-F5344CB8AC3E}">
        <p14:creationId xmlns:p14="http://schemas.microsoft.com/office/powerpoint/2010/main" val="1003392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760974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213426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0433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CF6350-6A49-38FC-6B26-7725D8E54C95}"/>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22222FE-9A4C-09D3-49F3-78CE8DFF64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A4AD4E75-045D-FC13-DDF4-23BCB8DB867F}"/>
              </a:ext>
            </a:extLst>
          </p:cNvPr>
          <p:cNvSpPr>
            <a:spLocks noGrp="1"/>
          </p:cNvSpPr>
          <p:nvPr>
            <p:ph type="dt" sz="half" idx="10"/>
          </p:nvPr>
        </p:nvSpPr>
        <p:spPr/>
        <p:txBody>
          <a:bodyPr/>
          <a:lstStyle/>
          <a:p>
            <a:fld id="{2F5938EF-118F-4F05-BB57-06AF80827D84}"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80EE9B51-8CA3-AFE1-BCFC-A608B24D37E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09775B9-A835-0821-1D29-6756A3A59514}"/>
              </a:ext>
            </a:extLst>
          </p:cNvPr>
          <p:cNvSpPr>
            <a:spLocks noGrp="1"/>
          </p:cNvSpPr>
          <p:nvPr>
            <p:ph type="sldNum" sz="quarter" idx="12"/>
          </p:nvPr>
        </p:nvSpPr>
        <p:spPr/>
        <p:txBody>
          <a:body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1607457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0479292-A90B-6D06-DFEF-9C45FD0706F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7CEF22B-F5D9-B69F-B769-224BC0167E9E}"/>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6EEBA72-8888-E6B2-99B5-C292A9ABEE3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9ECE999D-D1FE-100D-9476-5DE44D387119}"/>
              </a:ext>
            </a:extLst>
          </p:cNvPr>
          <p:cNvSpPr>
            <a:spLocks noGrp="1"/>
          </p:cNvSpPr>
          <p:nvPr>
            <p:ph type="dt" sz="half" idx="10"/>
          </p:nvPr>
        </p:nvSpPr>
        <p:spPr/>
        <p:txBody>
          <a:bodyPr/>
          <a:lstStyle/>
          <a:p>
            <a:fld id="{2F5938EF-118F-4F05-BB57-06AF80827D84}" type="datetimeFigureOut">
              <a:rPr lang="ko-KR" altLang="en-US" smtClean="0"/>
              <a:t>2025-10-21</a:t>
            </a:fld>
            <a:endParaRPr lang="ko-KR" altLang="en-US"/>
          </a:p>
        </p:txBody>
      </p:sp>
      <p:sp>
        <p:nvSpPr>
          <p:cNvPr id="6" name="바닥글 개체 틀 5">
            <a:extLst>
              <a:ext uri="{FF2B5EF4-FFF2-40B4-BE49-F238E27FC236}">
                <a16:creationId xmlns:a16="http://schemas.microsoft.com/office/drawing/2014/main" id="{AAEC7875-2DD3-6CF8-E69A-747BB2D1747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8B7212F-723A-738D-E207-62F36A6D586E}"/>
              </a:ext>
            </a:extLst>
          </p:cNvPr>
          <p:cNvSpPr>
            <a:spLocks noGrp="1"/>
          </p:cNvSpPr>
          <p:nvPr>
            <p:ph type="sldNum" sz="quarter" idx="12"/>
          </p:nvPr>
        </p:nvSpPr>
        <p:spPr/>
        <p:txBody>
          <a:body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3142850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DB2166-0F59-A6F9-EAFC-ECD8162C79AF}"/>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8BD9AEC-0E0C-5DA3-4ADE-CA03E08F40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97449609-6A32-1377-9B54-192B4461918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50624A4-D9A7-1F02-C146-210C609B1D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8AABCB1-21C1-5FB1-6502-C04BEBEE4C2B}"/>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406E8FB-3F29-C852-2C6A-2BD26C658D7F}"/>
              </a:ext>
            </a:extLst>
          </p:cNvPr>
          <p:cNvSpPr>
            <a:spLocks noGrp="1"/>
          </p:cNvSpPr>
          <p:nvPr>
            <p:ph type="dt" sz="half" idx="10"/>
          </p:nvPr>
        </p:nvSpPr>
        <p:spPr/>
        <p:txBody>
          <a:bodyPr/>
          <a:lstStyle/>
          <a:p>
            <a:fld id="{2F5938EF-118F-4F05-BB57-06AF80827D84}" type="datetimeFigureOut">
              <a:rPr lang="ko-KR" altLang="en-US" smtClean="0"/>
              <a:t>2025-10-21</a:t>
            </a:fld>
            <a:endParaRPr lang="ko-KR" altLang="en-US"/>
          </a:p>
        </p:txBody>
      </p:sp>
      <p:sp>
        <p:nvSpPr>
          <p:cNvPr id="8" name="바닥글 개체 틀 7">
            <a:extLst>
              <a:ext uri="{FF2B5EF4-FFF2-40B4-BE49-F238E27FC236}">
                <a16:creationId xmlns:a16="http://schemas.microsoft.com/office/drawing/2014/main" id="{594B5A0E-018F-C67D-0A32-B0874A59177D}"/>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266FA371-BACE-2788-BDF7-F98D317F5FC7}"/>
              </a:ext>
            </a:extLst>
          </p:cNvPr>
          <p:cNvSpPr>
            <a:spLocks noGrp="1"/>
          </p:cNvSpPr>
          <p:nvPr>
            <p:ph type="sldNum" sz="quarter" idx="12"/>
          </p:nvPr>
        </p:nvSpPr>
        <p:spPr/>
        <p:txBody>
          <a:body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252948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EA081A-B51A-445A-5223-63C685D10A6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D8ED25A8-69BA-1180-E1D7-4EE08B49AE34}"/>
              </a:ext>
            </a:extLst>
          </p:cNvPr>
          <p:cNvSpPr>
            <a:spLocks noGrp="1"/>
          </p:cNvSpPr>
          <p:nvPr>
            <p:ph type="dt" sz="half" idx="10"/>
          </p:nvPr>
        </p:nvSpPr>
        <p:spPr/>
        <p:txBody>
          <a:bodyPr/>
          <a:lstStyle/>
          <a:p>
            <a:fld id="{2F5938EF-118F-4F05-BB57-06AF80827D84}" type="datetimeFigureOut">
              <a:rPr lang="ko-KR" altLang="en-US" smtClean="0"/>
              <a:t>2025-10-21</a:t>
            </a:fld>
            <a:endParaRPr lang="ko-KR" altLang="en-US"/>
          </a:p>
        </p:txBody>
      </p:sp>
      <p:sp>
        <p:nvSpPr>
          <p:cNvPr id="4" name="바닥글 개체 틀 3">
            <a:extLst>
              <a:ext uri="{FF2B5EF4-FFF2-40B4-BE49-F238E27FC236}">
                <a16:creationId xmlns:a16="http://schemas.microsoft.com/office/drawing/2014/main" id="{45A65847-D566-CBB0-13A2-0C5FE82BF5A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2A82C77-2E30-C7F4-01F8-C78F159B6EC1}"/>
              </a:ext>
            </a:extLst>
          </p:cNvPr>
          <p:cNvSpPr>
            <a:spLocks noGrp="1"/>
          </p:cNvSpPr>
          <p:nvPr>
            <p:ph type="sldNum" sz="quarter" idx="12"/>
          </p:nvPr>
        </p:nvSpPr>
        <p:spPr/>
        <p:txBody>
          <a:body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3320642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C99BB22-6E52-8FBE-EAD2-0F5CD5BA51E9}"/>
              </a:ext>
            </a:extLst>
          </p:cNvPr>
          <p:cNvSpPr>
            <a:spLocks noGrp="1"/>
          </p:cNvSpPr>
          <p:nvPr>
            <p:ph type="dt" sz="half" idx="10"/>
          </p:nvPr>
        </p:nvSpPr>
        <p:spPr/>
        <p:txBody>
          <a:bodyPr/>
          <a:lstStyle/>
          <a:p>
            <a:fld id="{2F5938EF-118F-4F05-BB57-06AF80827D84}" type="datetimeFigureOut">
              <a:rPr lang="ko-KR" altLang="en-US" smtClean="0"/>
              <a:t>2025-10-21</a:t>
            </a:fld>
            <a:endParaRPr lang="ko-KR" altLang="en-US"/>
          </a:p>
        </p:txBody>
      </p:sp>
      <p:sp>
        <p:nvSpPr>
          <p:cNvPr id="3" name="바닥글 개체 틀 2">
            <a:extLst>
              <a:ext uri="{FF2B5EF4-FFF2-40B4-BE49-F238E27FC236}">
                <a16:creationId xmlns:a16="http://schemas.microsoft.com/office/drawing/2014/main" id="{4FC53193-4E79-59E3-41D7-53BEFE398AD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02D6E69-BD64-E719-7889-CF88675454BB}"/>
              </a:ext>
            </a:extLst>
          </p:cNvPr>
          <p:cNvSpPr>
            <a:spLocks noGrp="1"/>
          </p:cNvSpPr>
          <p:nvPr>
            <p:ph type="sldNum" sz="quarter" idx="12"/>
          </p:nvPr>
        </p:nvSpPr>
        <p:spPr/>
        <p:txBody>
          <a:body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293657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FD254-E9A8-D910-1E4F-E4AA0F835A6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A560A40-BBC6-2AC6-C432-95700CCBCC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DFEAA87-2626-7862-9B65-7A1B24C850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1257596-707D-3732-864A-09610DF6E996}"/>
              </a:ext>
            </a:extLst>
          </p:cNvPr>
          <p:cNvSpPr>
            <a:spLocks noGrp="1"/>
          </p:cNvSpPr>
          <p:nvPr>
            <p:ph type="dt" sz="half" idx="10"/>
          </p:nvPr>
        </p:nvSpPr>
        <p:spPr/>
        <p:txBody>
          <a:bodyPr/>
          <a:lstStyle/>
          <a:p>
            <a:fld id="{2F5938EF-118F-4F05-BB57-06AF80827D84}" type="datetimeFigureOut">
              <a:rPr lang="ko-KR" altLang="en-US" smtClean="0"/>
              <a:t>2025-10-21</a:t>
            </a:fld>
            <a:endParaRPr lang="ko-KR" altLang="en-US"/>
          </a:p>
        </p:txBody>
      </p:sp>
      <p:sp>
        <p:nvSpPr>
          <p:cNvPr id="6" name="바닥글 개체 틀 5">
            <a:extLst>
              <a:ext uri="{FF2B5EF4-FFF2-40B4-BE49-F238E27FC236}">
                <a16:creationId xmlns:a16="http://schemas.microsoft.com/office/drawing/2014/main" id="{69489FAF-09B9-CF63-95A6-87ABBC2FB53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7E61FF5-AC91-9862-9466-891E6BA14517}"/>
              </a:ext>
            </a:extLst>
          </p:cNvPr>
          <p:cNvSpPr>
            <a:spLocks noGrp="1"/>
          </p:cNvSpPr>
          <p:nvPr>
            <p:ph type="sldNum" sz="quarter" idx="12"/>
          </p:nvPr>
        </p:nvSpPr>
        <p:spPr/>
        <p:txBody>
          <a:body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1153187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A19294-F446-4603-0317-507CBC18281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9712EF4-6DB2-8F35-C01E-E182133267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D6369EB-3C00-81FD-CB9C-3119E2CF9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77D6BB1-575E-3808-EE71-EB5DFC9F08B7}"/>
              </a:ext>
            </a:extLst>
          </p:cNvPr>
          <p:cNvSpPr>
            <a:spLocks noGrp="1"/>
          </p:cNvSpPr>
          <p:nvPr>
            <p:ph type="dt" sz="half" idx="10"/>
          </p:nvPr>
        </p:nvSpPr>
        <p:spPr/>
        <p:txBody>
          <a:bodyPr/>
          <a:lstStyle/>
          <a:p>
            <a:fld id="{2F5938EF-118F-4F05-BB57-06AF80827D84}" type="datetimeFigureOut">
              <a:rPr lang="ko-KR" altLang="en-US" smtClean="0"/>
              <a:t>2025-10-21</a:t>
            </a:fld>
            <a:endParaRPr lang="ko-KR" altLang="en-US"/>
          </a:p>
        </p:txBody>
      </p:sp>
      <p:sp>
        <p:nvSpPr>
          <p:cNvPr id="6" name="바닥글 개체 틀 5">
            <a:extLst>
              <a:ext uri="{FF2B5EF4-FFF2-40B4-BE49-F238E27FC236}">
                <a16:creationId xmlns:a16="http://schemas.microsoft.com/office/drawing/2014/main" id="{33784E38-A6F1-7EC5-E14F-26B3EEC306D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9DABC4C-DD54-47E7-5C34-DBC46CABE9BA}"/>
              </a:ext>
            </a:extLst>
          </p:cNvPr>
          <p:cNvSpPr>
            <a:spLocks noGrp="1"/>
          </p:cNvSpPr>
          <p:nvPr>
            <p:ph type="sldNum" sz="quarter" idx="12"/>
          </p:nvPr>
        </p:nvSpPr>
        <p:spPr/>
        <p:txBody>
          <a:body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3846683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2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2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2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2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04B1727-BFBD-1715-3894-95B256EC1D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0F4A07AA-0FCE-DE14-5909-F50719C6B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9CD22D9-DC3E-677A-7305-E78B6CE1BC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5938EF-118F-4F05-BB57-06AF80827D84}"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2C39E0DE-B7B4-1B8C-955B-203B5CC76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0D0B5AA-797C-012E-CADF-E3909DD125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0F71B8-42AB-4B9C-A905-F3324AAF3E7D}" type="slidenum">
              <a:rPr lang="ko-KR" altLang="en-US" smtClean="0"/>
              <a:t>‹#›</a:t>
            </a:fld>
            <a:endParaRPr lang="ko-KR" altLang="en-US"/>
          </a:p>
        </p:txBody>
      </p:sp>
    </p:spTree>
    <p:extLst>
      <p:ext uri="{BB962C8B-B14F-4D97-AF65-F5344CB8AC3E}">
        <p14:creationId xmlns:p14="http://schemas.microsoft.com/office/powerpoint/2010/main" val="138256733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413076918"/>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369763552"/>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815645886"/>
      </p:ext>
    </p:extLst>
  </p:cSld>
  <p:clrMap bg1="lt1" tx1="dk1" bg2="lt2" tx2="dk2" accent1="accent1" accent2="accent2" accent3="accent3" accent4="accent4" accent5="accent5" accent6="accent6" hlink="hlink" folHlink="folHlink"/>
  <p:sldLayoutIdLst>
    <p:sldLayoutId id="2147483689"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63671588"/>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09138822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616">
          <p15:clr>
            <a:srgbClr val="F26B43"/>
          </p15:clr>
        </p15:guide>
        <p15:guide id="7" orient="horz" pos="2160">
          <p15:clr>
            <a:srgbClr val="F26B43"/>
          </p15:clr>
        </p15:guide>
        <p15:guide id="9" pos="5064">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68">
          <p15:clr>
            <a:srgbClr val="F26B43"/>
          </p15:clr>
        </p15:guide>
        <p15:guide id="17" pos="2664">
          <p15:clr>
            <a:srgbClr val="F26B43"/>
          </p15:clr>
        </p15:guide>
        <p15:guide id="18" pos="5016">
          <p15:clr>
            <a:srgbClr val="F26B43"/>
          </p15:clr>
        </p15:guide>
        <p15:guide id="19" pos="5112">
          <p15:clr>
            <a:srgbClr val="F26B43"/>
          </p15:clr>
        </p15:guide>
        <p15:guide id="20" orient="horz" pos="792">
          <p15:clr>
            <a:srgbClr val="F26B43"/>
          </p15:clr>
        </p15:guide>
        <p15:guide id="21" orient="horz" pos="936">
          <p15:clr>
            <a:srgbClr val="F26B43"/>
          </p15:clr>
        </p15:guide>
        <p15:guide id="22" pos="3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616">
          <p15:clr>
            <a:srgbClr val="F26B43"/>
          </p15:clr>
        </p15:guide>
        <p15:guide id="7" orient="horz" pos="2160">
          <p15:clr>
            <a:srgbClr val="F26B43"/>
          </p15:clr>
        </p15:guide>
        <p15:guide id="9" pos="5064">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68">
          <p15:clr>
            <a:srgbClr val="F26B43"/>
          </p15:clr>
        </p15:guide>
        <p15:guide id="17" pos="2664">
          <p15:clr>
            <a:srgbClr val="F26B43"/>
          </p15:clr>
        </p15:guide>
        <p15:guide id="18" pos="5016">
          <p15:clr>
            <a:srgbClr val="F26B43"/>
          </p15:clr>
        </p15:guide>
        <p15:guide id="19" pos="5112">
          <p15:clr>
            <a:srgbClr val="F26B43"/>
          </p15:clr>
        </p15:guide>
        <p15:guide id="20" orient="horz" pos="792">
          <p15:clr>
            <a:srgbClr val="F26B43"/>
          </p15:clr>
        </p15:guide>
        <p15:guide id="21" orient="horz" pos="936">
          <p15:clr>
            <a:srgbClr val="F26B43"/>
          </p15:clr>
        </p15:guide>
        <p15:guide id="22" pos="31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616">
          <p15:clr>
            <a:srgbClr val="F26B43"/>
          </p15:clr>
        </p15:guide>
        <p15:guide id="7" orient="horz" pos="2160">
          <p15:clr>
            <a:srgbClr val="F26B43"/>
          </p15:clr>
        </p15:guide>
        <p15:guide id="9" pos="5064">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68">
          <p15:clr>
            <a:srgbClr val="F26B43"/>
          </p15:clr>
        </p15:guide>
        <p15:guide id="17" pos="2664">
          <p15:clr>
            <a:srgbClr val="F26B43"/>
          </p15:clr>
        </p15:guide>
        <p15:guide id="18" pos="5016">
          <p15:clr>
            <a:srgbClr val="F26B43"/>
          </p15:clr>
        </p15:guide>
        <p15:guide id="19" pos="5112">
          <p15:clr>
            <a:srgbClr val="F26B43"/>
          </p15:clr>
        </p15:guide>
        <p15:guide id="20" orient="horz" pos="792">
          <p15:clr>
            <a:srgbClr val="F26B43"/>
          </p15:clr>
        </p15:guide>
        <p15:guide id="21" orient="horz" pos="936">
          <p15:clr>
            <a:srgbClr val="F26B43"/>
          </p15:clr>
        </p15:guide>
        <p15:guide id="22" pos="31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369236946"/>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63671588"/>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64215612"/>
      </p:ext>
    </p:extLst>
  </p:cSld>
  <p:clrMap bg1="lt1" tx1="dk1" bg2="lt2" tx2="dk2" accent1="accent1" accent2="accent2" accent3="accent3" accent4="accent4" accent5="accent5" accent6="accent6" hlink="hlink" folHlink="folHlink"/>
  <p:sldLayoutIdLst>
    <p:sldLayoutId id="2147483683"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3.jpeg"/><Relationship Id="rId4" Type="http://schemas.openxmlformats.org/officeDocument/2006/relationships/tags" Target="../tags/tag5.xml"/><Relationship Id="rId9" Type="http://schemas.openxmlformats.org/officeDocument/2006/relationships/image" Target="../media/image2.svg"/></Relationships>
</file>

<file path=ppt/slides/_rels/slide10.xml.rels><?xml version="1.0" encoding="UTF-8" standalone="yes"?>
<Relationships xmlns="http://schemas.openxmlformats.org/package/2006/relationships"><Relationship Id="rId13" Type="http://schemas.openxmlformats.org/officeDocument/2006/relationships/tags" Target="../tags/tag86.xml"/><Relationship Id="rId18" Type="http://schemas.openxmlformats.org/officeDocument/2006/relationships/tags" Target="../tags/tag91.xml"/><Relationship Id="rId26" Type="http://schemas.openxmlformats.org/officeDocument/2006/relationships/image" Target="../media/image16.png"/><Relationship Id="rId3" Type="http://schemas.openxmlformats.org/officeDocument/2006/relationships/tags" Target="../tags/tag76.xml"/><Relationship Id="rId21" Type="http://schemas.openxmlformats.org/officeDocument/2006/relationships/tags" Target="../tags/tag94.xml"/><Relationship Id="rId34" Type="http://schemas.openxmlformats.org/officeDocument/2006/relationships/image" Target="../media/image24.png"/><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5" Type="http://schemas.openxmlformats.org/officeDocument/2006/relationships/image" Target="../media/image5.svg"/><Relationship Id="rId33" Type="http://schemas.openxmlformats.org/officeDocument/2006/relationships/image" Target="../media/image23.svg"/><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tags" Target="../tags/tag93.xml"/><Relationship Id="rId29" Type="http://schemas.openxmlformats.org/officeDocument/2006/relationships/image" Target="../media/image19.sv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image" Target="../media/image4.png"/><Relationship Id="rId32" Type="http://schemas.openxmlformats.org/officeDocument/2006/relationships/image" Target="../media/image22.png"/><Relationship Id="rId5" Type="http://schemas.openxmlformats.org/officeDocument/2006/relationships/tags" Target="../tags/tag78.xml"/><Relationship Id="rId15" Type="http://schemas.openxmlformats.org/officeDocument/2006/relationships/tags" Target="../tags/tag88.xml"/><Relationship Id="rId23" Type="http://schemas.openxmlformats.org/officeDocument/2006/relationships/image" Target="../media/image15.png"/><Relationship Id="rId28" Type="http://schemas.openxmlformats.org/officeDocument/2006/relationships/image" Target="../media/image18.png"/><Relationship Id="rId10" Type="http://schemas.openxmlformats.org/officeDocument/2006/relationships/tags" Target="../tags/tag83.xml"/><Relationship Id="rId19" Type="http://schemas.openxmlformats.org/officeDocument/2006/relationships/tags" Target="../tags/tag92.xml"/><Relationship Id="rId31" Type="http://schemas.openxmlformats.org/officeDocument/2006/relationships/image" Target="../media/image21.svg"/><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slideLayout" Target="../slideLayouts/slideLayout21.xml"/><Relationship Id="rId27" Type="http://schemas.openxmlformats.org/officeDocument/2006/relationships/image" Target="../media/image17.svg"/><Relationship Id="rId30" Type="http://schemas.openxmlformats.org/officeDocument/2006/relationships/image" Target="../media/image20.png"/><Relationship Id="rId35" Type="http://schemas.openxmlformats.org/officeDocument/2006/relationships/image" Target="../media/image25.svg"/><Relationship Id="rId8" Type="http://schemas.openxmlformats.org/officeDocument/2006/relationships/tags" Target="../tags/tag81.xml"/></Relationships>
</file>

<file path=ppt/slides/_rels/slide11.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18" Type="http://schemas.openxmlformats.org/officeDocument/2006/relationships/tags" Target="../tags/tag112.xml"/><Relationship Id="rId26" Type="http://schemas.openxmlformats.org/officeDocument/2006/relationships/image" Target="../media/image12.svg"/><Relationship Id="rId3" Type="http://schemas.openxmlformats.org/officeDocument/2006/relationships/tags" Target="../tags/tag97.xml"/><Relationship Id="rId21" Type="http://schemas.openxmlformats.org/officeDocument/2006/relationships/image" Target="../media/image4.png"/><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tags" Target="../tags/tag111.xml"/><Relationship Id="rId25" Type="http://schemas.openxmlformats.org/officeDocument/2006/relationships/image" Target="../media/image11.png"/><Relationship Id="rId2" Type="http://schemas.openxmlformats.org/officeDocument/2006/relationships/tags" Target="../tags/tag96.xml"/><Relationship Id="rId16" Type="http://schemas.openxmlformats.org/officeDocument/2006/relationships/tags" Target="../tags/tag110.xml"/><Relationship Id="rId20" Type="http://schemas.openxmlformats.org/officeDocument/2006/relationships/image" Target="../media/image26.jpeg"/><Relationship Id="rId29" Type="http://schemas.openxmlformats.org/officeDocument/2006/relationships/image" Target="../media/image29.png"/><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24" Type="http://schemas.openxmlformats.org/officeDocument/2006/relationships/image" Target="../media/image28.svg"/><Relationship Id="rId5" Type="http://schemas.openxmlformats.org/officeDocument/2006/relationships/tags" Target="../tags/tag99.xml"/><Relationship Id="rId15" Type="http://schemas.openxmlformats.org/officeDocument/2006/relationships/tags" Target="../tags/tag109.xml"/><Relationship Id="rId23" Type="http://schemas.openxmlformats.org/officeDocument/2006/relationships/image" Target="../media/image27.png"/><Relationship Id="rId28" Type="http://schemas.openxmlformats.org/officeDocument/2006/relationships/image" Target="../media/image21.svg"/><Relationship Id="rId10" Type="http://schemas.openxmlformats.org/officeDocument/2006/relationships/tags" Target="../tags/tag104.xml"/><Relationship Id="rId19" Type="http://schemas.openxmlformats.org/officeDocument/2006/relationships/slideLayout" Target="../slideLayouts/slideLayout22.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 Id="rId22" Type="http://schemas.openxmlformats.org/officeDocument/2006/relationships/image" Target="../media/image5.svg"/><Relationship Id="rId27" Type="http://schemas.openxmlformats.org/officeDocument/2006/relationships/image" Target="../media/image20.png"/><Relationship Id="rId30"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tags" Target="../tags/tag115.xml"/><Relationship Id="rId7" Type="http://schemas.openxmlformats.org/officeDocument/2006/relationships/slideLayout" Target="../slideLayouts/slideLayout23.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tags" Target="../tags/tag121.xml"/><Relationship Id="rId7" Type="http://schemas.openxmlformats.org/officeDocument/2006/relationships/tags" Target="../tags/tag125.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image" Target="../media/image5.svg"/><Relationship Id="rId5" Type="http://schemas.openxmlformats.org/officeDocument/2006/relationships/tags" Target="../tags/tag123.xml"/><Relationship Id="rId10" Type="http://schemas.openxmlformats.org/officeDocument/2006/relationships/image" Target="../media/image4.png"/><Relationship Id="rId4" Type="http://schemas.openxmlformats.org/officeDocument/2006/relationships/tags" Target="../tags/tag122.xml"/><Relationship Id="rId9"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4.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slideLayout" Target="../slideLayouts/slideLayout25.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5" Type="http://schemas.openxmlformats.org/officeDocument/2006/relationships/tags" Target="../tags/tag130.xml"/><Relationship Id="rId10" Type="http://schemas.openxmlformats.org/officeDocument/2006/relationships/tags" Target="../tags/tag135.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image" Target="../media/image5.svg"/></Relationships>
</file>

<file path=ppt/slides/_rels/slide15.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image" Target="../media/image5.svg"/><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4.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32.jpeg"/><Relationship Id="rId5" Type="http://schemas.openxmlformats.org/officeDocument/2006/relationships/tags" Target="../tags/tag141.xml"/><Relationship Id="rId10" Type="http://schemas.openxmlformats.org/officeDocument/2006/relationships/notesSlide" Target="../notesSlides/notesSlide2.xml"/><Relationship Id="rId4" Type="http://schemas.openxmlformats.org/officeDocument/2006/relationships/tags" Target="../tags/tag140.xml"/><Relationship Id="rId9"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tags" Target="../tags/tag147.xml"/><Relationship Id="rId7" Type="http://schemas.openxmlformats.org/officeDocument/2006/relationships/slideLayout" Target="../slideLayouts/slideLayout2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s>
</file>

<file path=ppt/slides/_rels/slide17.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4"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5.sv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4.png"/><Relationship Id="rId5" Type="http://schemas.openxmlformats.org/officeDocument/2006/relationships/tags" Target="../tags/tag15.xml"/><Relationship Id="rId10" Type="http://schemas.openxmlformats.org/officeDocument/2006/relationships/slideLayout" Target="../slideLayouts/slideLayout14.xml"/><Relationship Id="rId4" Type="http://schemas.openxmlformats.org/officeDocument/2006/relationships/tags" Target="../tags/tag14.xml"/><Relationship Id="rId9" Type="http://schemas.openxmlformats.org/officeDocument/2006/relationships/tags" Target="../tags/tag19.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10" Type="http://schemas.openxmlformats.org/officeDocument/2006/relationships/image" Target="../media/image5.svg"/><Relationship Id="rId4" Type="http://schemas.openxmlformats.org/officeDocument/2006/relationships/tags" Target="../tags/tag23.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5.sv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4.png"/><Relationship Id="rId5" Type="http://schemas.openxmlformats.org/officeDocument/2006/relationships/tags" Target="../tags/tag31.xml"/><Relationship Id="rId10" Type="http://schemas.openxmlformats.org/officeDocument/2006/relationships/image" Target="../media/image6.jpeg"/><Relationship Id="rId4" Type="http://schemas.openxmlformats.org/officeDocument/2006/relationships/tags" Target="../tags/tag30.xml"/><Relationship Id="rId9"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4.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slideLayout" Target="../slideLayouts/slideLayout1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7.png"/><Relationship Id="rId3" Type="http://schemas.openxmlformats.org/officeDocument/2006/relationships/tags" Target="../tags/tag48.xml"/><Relationship Id="rId21" Type="http://schemas.openxmlformats.org/officeDocument/2006/relationships/image" Target="../media/image10.sv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5.svg"/><Relationship Id="rId2" Type="http://schemas.openxmlformats.org/officeDocument/2006/relationships/tags" Target="../tags/tag47.xml"/><Relationship Id="rId16" Type="http://schemas.openxmlformats.org/officeDocument/2006/relationships/image" Target="../media/image4.png"/><Relationship Id="rId20" Type="http://schemas.openxmlformats.org/officeDocument/2006/relationships/image" Target="../media/image9.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slideLayout" Target="../slideLayouts/slideLayout18.xml"/><Relationship Id="rId23" Type="http://schemas.openxmlformats.org/officeDocument/2006/relationships/image" Target="../media/image12.svg"/><Relationship Id="rId10" Type="http://schemas.openxmlformats.org/officeDocument/2006/relationships/tags" Target="../tags/tag55.xml"/><Relationship Id="rId19" Type="http://schemas.openxmlformats.org/officeDocument/2006/relationships/image" Target="../media/image8.svg"/><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tags" Target="../tags/tag62.xml"/><Relationship Id="rId7" Type="http://schemas.openxmlformats.org/officeDocument/2006/relationships/slideLayout" Target="../slideLayouts/slideLayout19.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s>
</file>

<file path=ppt/slides/_rels/slide9.xml.rels><?xml version="1.0" encoding="UTF-8" standalone="yes"?>
<Relationships xmlns="http://schemas.openxmlformats.org/package/2006/relationships"><Relationship Id="rId8" Type="http://schemas.openxmlformats.org/officeDocument/2006/relationships/tags" Target="../tags/tag73.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5.sv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4.png"/><Relationship Id="rId5" Type="http://schemas.openxmlformats.org/officeDocument/2006/relationships/tags" Target="../tags/tag70.xml"/><Relationship Id="rId10" Type="http://schemas.openxmlformats.org/officeDocument/2006/relationships/image" Target="../media/image14.jpeg"/><Relationship Id="rId4" Type="http://schemas.openxmlformats.org/officeDocument/2006/relationships/tags" Target="../tags/tag69.xml"/><Relationship Id="rId9"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E124-D334-7962-D080-4695418A9ECC}"/>
              </a:ext>
            </a:extLst>
          </p:cNvPr>
          <p:cNvSpPr>
            <a:spLocks noGrp="1"/>
          </p:cNvSpPr>
          <p:nvPr>
            <p:ph type="ctrTitle"/>
            <p:custDataLst>
              <p:tags r:id="rId2"/>
            </p:custDataLst>
          </p:nvPr>
        </p:nvSpPr>
        <p:spPr>
          <a:xfrm>
            <a:off x="419100" y="896981"/>
            <a:ext cx="5600700" cy="3046369"/>
          </a:xfrm>
        </p:spPr>
        <p:txBody>
          <a:bodyPr lIns="0" anchor="b">
            <a:normAutofit/>
          </a:bodyPr>
          <a:lstStyle/>
          <a:p>
            <a:pPr>
              <a:lnSpc>
                <a:spcPct val="80000"/>
              </a:lnSpc>
            </a:pPr>
            <a:r>
              <a:rPr lang="en-US" sz="4800" dirty="0"/>
              <a:t>パク・ヨンウの職務経歴書</a:t>
            </a:r>
          </a:p>
        </p:txBody>
      </p:sp>
      <p:sp>
        <p:nvSpPr>
          <p:cNvPr id="3" name="Subtitle 2">
            <a:extLst>
              <a:ext uri="{FF2B5EF4-FFF2-40B4-BE49-F238E27FC236}">
                <a16:creationId xmlns:a16="http://schemas.microsoft.com/office/drawing/2014/main" id="{C6A0F976-02A3-7F7A-1643-1F2BBA987641}"/>
              </a:ext>
            </a:extLst>
          </p:cNvPr>
          <p:cNvSpPr>
            <a:spLocks noGrp="1"/>
          </p:cNvSpPr>
          <p:nvPr>
            <p:ph type="subTitle" idx="1"/>
            <p:custDataLst>
              <p:tags r:id="rId3"/>
            </p:custDataLst>
          </p:nvPr>
        </p:nvSpPr>
        <p:spPr>
          <a:xfrm>
            <a:off x="419100" y="6151881"/>
            <a:ext cx="5600700" cy="477519"/>
          </a:xfrm>
        </p:spPr>
        <p:txBody>
          <a:bodyPr lIns="0">
            <a:normAutofit/>
          </a:bodyPr>
          <a:lstStyle/>
          <a:p>
            <a:r>
              <a:rPr lang="en-US" sz="1800" dirty="0">
                <a:solidFill>
                  <a:schemeClr val="tx2"/>
                </a:solidFill>
              </a:rPr>
              <a:t>October 21, 2025</a:t>
            </a:r>
          </a:p>
        </p:txBody>
      </p:sp>
      <p:pic>
        <p:nvPicPr>
          <p:cNvPr id="6" name="Picture Placeholder 5">
            <a:extLst>
              <a:ext uri="{FF2B5EF4-FFF2-40B4-BE49-F238E27FC236}">
                <a16:creationId xmlns:a16="http://schemas.microsoft.com/office/drawing/2014/main" id="{0EC7E239-B87C-0950-545D-6BA9F67E08C5}"/>
              </a:ext>
            </a:extLst>
          </p:cNvPr>
          <p:cNvPicPr>
            <a:picLocks noGrp="1" noChangeAspect="1"/>
          </p:cNvPicPr>
          <p:nvPr>
            <p:ph type="pic" sz="quarter" idx="13"/>
            <p:custDataLst>
              <p:tags r:id="rId4"/>
            </p:custDataLst>
          </p:nvPr>
        </p:nvPicPr>
        <p:blipFill rotWithShape="1">
          <a:blip r:embed="rId8">
            <a:extLst>
              <a:ext uri="{96DAC541-7B7A-43D3-8B79-37D633B846F1}">
                <asvg:svgBlip xmlns:asvg="http://schemas.microsoft.com/office/drawing/2016/SVG/main" r:embed="rId9"/>
              </a:ext>
            </a:extLst>
          </a:blip>
          <a:srcRect r="-687774"/>
          <a:stretch>
            <a:fillRect/>
          </a:stretch>
        </p:blipFill>
        <p:spPr>
          <a:xfrm>
            <a:off x="419100" y="419100"/>
            <a:ext cx="3581400" cy="454657"/>
          </a:xfrm>
        </p:spPr>
      </p:pic>
      <p:sp>
        <p:nvSpPr>
          <p:cNvPr id="5" name="Subtitle 2">
            <a:extLst>
              <a:ext uri="{FF2B5EF4-FFF2-40B4-BE49-F238E27FC236}">
                <a16:creationId xmlns:a16="http://schemas.microsoft.com/office/drawing/2014/main" id="{B04F756F-14A4-3FC0-9BC1-A2E8DD458977}"/>
              </a:ext>
            </a:extLst>
          </p:cNvPr>
          <p:cNvSpPr txBox="1">
            <a:spLocks/>
          </p:cNvSpPr>
          <p:nvPr>
            <p:custDataLst>
              <p:tags r:id="rId5"/>
            </p:custDataLst>
          </p:nvPr>
        </p:nvSpPr>
        <p:spPr>
          <a:xfrm>
            <a:off x="419100" y="3943350"/>
            <a:ext cx="5600700" cy="9144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2400" kern="1200">
                <a:solidFill>
                  <a:schemeClr val="tx1"/>
                </a:solidFill>
                <a:latin typeface="+mn-lt"/>
                <a:ea typeface="+mn-ea"/>
                <a:cs typeface="Arial" panose="020B0604020202020204" pitchFamily="34" charset="0"/>
              </a:defRPr>
            </a:lvl1pPr>
            <a:lvl2pPr marL="457178" indent="0" algn="ctr" defTabSz="914354" rtl="0" eaLnBrk="1" latinLnBrk="0" hangingPunct="1">
              <a:lnSpc>
                <a:spcPct val="150000"/>
              </a:lnSpc>
              <a:spcBef>
                <a:spcPts val="1200"/>
              </a:spcBef>
              <a:buFont typeface="Arial" panose="020B0604020202020204" pitchFamily="34" charset="0"/>
              <a:buNone/>
              <a:tabLst/>
              <a:defRPr sz="2000" kern="1200">
                <a:solidFill>
                  <a:schemeClr val="tx1"/>
                </a:solidFill>
                <a:latin typeface="+mn-lt"/>
                <a:ea typeface="+mn-ea"/>
                <a:cs typeface="Arial" panose="020B0604020202020204" pitchFamily="34" charset="0"/>
              </a:defRPr>
            </a:lvl2pPr>
            <a:lvl3pPr marL="914354" indent="0" algn="ctr" defTabSz="914354" rtl="0" eaLnBrk="1" latinLnBrk="0" hangingPunct="1">
              <a:lnSpc>
                <a:spcPct val="150000"/>
              </a:lnSpc>
              <a:spcBef>
                <a:spcPts val="1200"/>
              </a:spcBef>
              <a:buFont typeface="Arial" panose="020B0604020202020204" pitchFamily="34" charset="0"/>
              <a:buNone/>
              <a:tabLst/>
              <a:defRPr sz="1800" kern="1200">
                <a:solidFill>
                  <a:schemeClr val="tx1"/>
                </a:solidFill>
                <a:latin typeface="+mn-lt"/>
                <a:ea typeface="+mn-ea"/>
                <a:cs typeface="Arial" panose="020B0604020202020204" pitchFamily="34" charset="0"/>
              </a:defRPr>
            </a:lvl3pPr>
            <a:lvl4pPr marL="1371532" indent="0" algn="ctr"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4pPr>
            <a:lvl5pPr marL="1828709" indent="0" algn="ctr"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dirty="0">
                <a:solidFill>
                  <a:schemeClr val="tx2"/>
                </a:solidFill>
              </a:rPr>
              <a:t>キャリアとスキルの詳細紹介</a:t>
            </a:r>
          </a:p>
        </p:txBody>
      </p:sp>
      <p:pic>
        <p:nvPicPr>
          <p:cNvPr id="7" name="Picture Placeholder 8">
            <a:extLst>
              <a:ext uri="{FF2B5EF4-FFF2-40B4-BE49-F238E27FC236}">
                <a16:creationId xmlns:a16="http://schemas.microsoft.com/office/drawing/2014/main" id="{78C8CE94-2CFD-E8CD-2F66-2A57B1AC3B08}"/>
              </a:ext>
            </a:extLst>
          </p:cNvPr>
          <p:cNvPicPr>
            <a:picLocks noChangeAspect="1"/>
          </p:cNvPicPr>
          <p:nvPr>
            <p:custDataLst>
              <p:tags r:id="rId6"/>
            </p:custDataLst>
          </p:nvPr>
        </p:nvPicPr>
        <p:blipFill rotWithShape="1">
          <a:blip r:embed="rId10" cstate="screen">
            <a:extLst>
              <a:ext uri="{28A0092B-C50C-407E-A947-70E740481C1C}">
                <a14:useLocalDpi xmlns:a14="http://schemas.microsoft.com/office/drawing/2010/main"/>
              </a:ext>
            </a:extLst>
          </a:blip>
          <a:srcRect l="4761" r="4761"/>
          <a:stretch>
            <a:fillRect/>
          </a:stretch>
        </p:blipFill>
        <p:spPr>
          <a:xfrm>
            <a:off x="6172200" y="228600"/>
            <a:ext cx="5791200" cy="6400800"/>
          </a:xfrm>
          <a:prstGeom prst="roundRect">
            <a:avLst>
              <a:gd name="adj" fmla="val 933"/>
            </a:avLst>
          </a:prstGeom>
        </p:spPr>
      </p:pic>
    </p:spTree>
    <p:custDataLst>
      <p:tags r:id="rId1"/>
    </p:custDataLst>
    <p:extLst>
      <p:ext uri="{BB962C8B-B14F-4D97-AF65-F5344CB8AC3E}">
        <p14:creationId xmlns:p14="http://schemas.microsoft.com/office/powerpoint/2010/main" val="3427299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C3F19-10AD-6855-6E53-71CCDB2D552A}"/>
            </a:ext>
          </a:extLst>
        </p:cNvPr>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058F5BB5-365F-A0AA-9D78-1A8EC067608C}"/>
              </a:ext>
            </a:extLst>
          </p:cNvPr>
          <p:cNvPicPr>
            <a:picLocks/>
          </p:cNvPicPr>
          <p:nvPr>
            <p:custDataLst>
              <p:tags r:id="rId1"/>
            </p:custDataLst>
          </p:nvPr>
        </p:nvPicPr>
        <p:blipFill rotWithShape="1">
          <a:blip r:embed="rId23"/>
          <a:srcRect t="4121" b="4121"/>
          <a:stretch/>
        </p:blipFill>
        <p:spPr>
          <a:xfrm>
            <a:off x="228600" y="1485900"/>
            <a:ext cx="3767328" cy="2304515"/>
          </a:xfrm>
          <a:prstGeom prst="roundRect">
            <a:avLst>
              <a:gd name="adj" fmla="val 1903"/>
            </a:avLst>
          </a:prstGeom>
        </p:spPr>
      </p:pic>
      <p:sp>
        <p:nvSpPr>
          <p:cNvPr id="17" name="Rounded Rectangle 16">
            <a:extLst>
              <a:ext uri="{FF2B5EF4-FFF2-40B4-BE49-F238E27FC236}">
                <a16:creationId xmlns:a16="http://schemas.microsoft.com/office/drawing/2014/main" id="{194E2B8D-163F-390A-82F5-2B33A6CA5CF5}"/>
              </a:ext>
            </a:extLst>
          </p:cNvPr>
          <p:cNvSpPr/>
          <p:nvPr/>
        </p:nvSpPr>
        <p:spPr>
          <a:xfrm>
            <a:off x="228600" y="3992387"/>
            <a:ext cx="3767328" cy="2304515"/>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18" name="Rounded Rectangle 17">
            <a:extLst>
              <a:ext uri="{FF2B5EF4-FFF2-40B4-BE49-F238E27FC236}">
                <a16:creationId xmlns:a16="http://schemas.microsoft.com/office/drawing/2014/main" id="{FE0483C0-7FEC-4AAC-E4D0-52E650215A7B}"/>
              </a:ext>
            </a:extLst>
          </p:cNvPr>
          <p:cNvSpPr/>
          <p:nvPr/>
        </p:nvSpPr>
        <p:spPr>
          <a:xfrm>
            <a:off x="8196072" y="3992387"/>
            <a:ext cx="3767328" cy="2304515"/>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19" name="Rounded Rectangle 18">
            <a:extLst>
              <a:ext uri="{FF2B5EF4-FFF2-40B4-BE49-F238E27FC236}">
                <a16:creationId xmlns:a16="http://schemas.microsoft.com/office/drawing/2014/main" id="{13962814-60F5-8FD2-C5FA-FA4D9D67D4F6}"/>
              </a:ext>
            </a:extLst>
          </p:cNvPr>
          <p:cNvSpPr/>
          <p:nvPr/>
        </p:nvSpPr>
        <p:spPr>
          <a:xfrm>
            <a:off x="4212336" y="3992387"/>
            <a:ext cx="3767328" cy="2304515"/>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21" name="Rounded Rectangle 20">
            <a:extLst>
              <a:ext uri="{FF2B5EF4-FFF2-40B4-BE49-F238E27FC236}">
                <a16:creationId xmlns:a16="http://schemas.microsoft.com/office/drawing/2014/main" id="{69D1257D-2D33-F817-0DF9-02CDBBDC7B31}"/>
              </a:ext>
            </a:extLst>
          </p:cNvPr>
          <p:cNvSpPr/>
          <p:nvPr/>
        </p:nvSpPr>
        <p:spPr>
          <a:xfrm>
            <a:off x="8196072" y="1485899"/>
            <a:ext cx="3767328" cy="2304515"/>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22" name="Rounded Rectangle 21">
            <a:extLst>
              <a:ext uri="{FF2B5EF4-FFF2-40B4-BE49-F238E27FC236}">
                <a16:creationId xmlns:a16="http://schemas.microsoft.com/office/drawing/2014/main" id="{FAB4C060-2DAC-D357-F7ED-BFF1172FB45F}"/>
              </a:ext>
            </a:extLst>
          </p:cNvPr>
          <p:cNvSpPr/>
          <p:nvPr/>
        </p:nvSpPr>
        <p:spPr>
          <a:xfrm>
            <a:off x="4212336" y="1485899"/>
            <a:ext cx="3767328" cy="2304515"/>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15" name="TextBox 14">
            <a:extLst>
              <a:ext uri="{FF2B5EF4-FFF2-40B4-BE49-F238E27FC236}">
                <a16:creationId xmlns:a16="http://schemas.microsoft.com/office/drawing/2014/main" id="{58FC7C3E-16D0-F6F9-A2DD-C4BE96C79BA2}"/>
              </a:ext>
            </a:extLst>
          </p:cNvPr>
          <p:cNvSpPr txBox="1"/>
          <p:nvPr>
            <p:custDataLst>
              <p:tags r:id="rId2"/>
            </p:custDataLst>
          </p:nvPr>
        </p:nvSpPr>
        <p:spPr>
          <a:xfrm>
            <a:off x="419100" y="230250"/>
            <a:ext cx="3581400" cy="452250"/>
          </a:xfrm>
          <a:prstGeom prst="rect">
            <a:avLst/>
          </a:prstGeom>
          <a:noFill/>
        </p:spPr>
        <p:txBody>
          <a:bodyPr wrap="square" lIns="0">
            <a:spAutoFit/>
          </a:bodyPr>
          <a:lstStyle>
            <a:defPPr>
              <a:defRPr lang="en-US"/>
            </a:defPPr>
            <a:lvl1pPr>
              <a:defRPr sz="1400">
                <a:solidFill>
                  <a:schemeClr val="tx2"/>
                </a:solidFill>
              </a:defRPr>
            </a:lvl1pPr>
          </a:lstStyle>
          <a:p>
            <a:r>
              <a:rPr lang="en-US" noProof="1"/>
              <a:t>職務経験</a:t>
            </a:r>
          </a:p>
        </p:txBody>
      </p:sp>
      <p:sp>
        <p:nvSpPr>
          <p:cNvPr id="2" name="Title 1">
            <a:extLst>
              <a:ext uri="{FF2B5EF4-FFF2-40B4-BE49-F238E27FC236}">
                <a16:creationId xmlns:a16="http://schemas.microsoft.com/office/drawing/2014/main" id="{5E5812A2-8C0B-5CE9-596D-F19F0DFE932E}"/>
              </a:ext>
            </a:extLst>
          </p:cNvPr>
          <p:cNvSpPr>
            <a:spLocks noGrp="1"/>
          </p:cNvSpPr>
          <p:nvPr>
            <p:ph type="title"/>
            <p:custDataLst>
              <p:tags r:id="rId3"/>
            </p:custDataLst>
          </p:nvPr>
        </p:nvSpPr>
        <p:spPr/>
        <p:txBody>
          <a:bodyPr lIns="0">
            <a:normAutofit/>
          </a:bodyPr>
          <a:lstStyle/>
          <a:p>
            <a:r>
              <a:rPr lang="en-US" noProof="1"/>
              <a:t>職務経験5：コンセントリクス（Robloxサポート）</a:t>
            </a:r>
          </a:p>
        </p:txBody>
      </p:sp>
      <p:sp>
        <p:nvSpPr>
          <p:cNvPr id="9" name="Rectangle 8">
            <a:extLst>
              <a:ext uri="{FF2B5EF4-FFF2-40B4-BE49-F238E27FC236}">
                <a16:creationId xmlns:a16="http://schemas.microsoft.com/office/drawing/2014/main" id="{95FC1397-DB48-43F2-FD89-9DB3C7434E47}"/>
              </a:ext>
            </a:extLst>
          </p:cNvPr>
          <p:cNvSpPr/>
          <p:nvPr>
            <p:custDataLst>
              <p:tags r:id="rId4"/>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grpSp>
        <p:nvGrpSpPr>
          <p:cNvPr id="3" name="Group 2">
            <a:extLst>
              <a:ext uri="{FF2B5EF4-FFF2-40B4-BE49-F238E27FC236}">
                <a16:creationId xmlns:a16="http://schemas.microsoft.com/office/drawing/2014/main" id="{5E993F18-C0A7-FFAB-48BA-61D8C5CA776E}"/>
              </a:ext>
            </a:extLst>
          </p:cNvPr>
          <p:cNvGrpSpPr/>
          <p:nvPr>
            <p:custDataLst>
              <p:tags r:id="rId5"/>
            </p:custDataLst>
          </p:nvPr>
        </p:nvGrpSpPr>
        <p:grpSpPr>
          <a:xfrm>
            <a:off x="9440602" y="162617"/>
            <a:ext cx="2576145" cy="1301528"/>
            <a:chOff x="5326996" y="628184"/>
            <a:chExt cx="2576145" cy="1301528"/>
          </a:xfrm>
        </p:grpSpPr>
        <p:sp>
          <p:nvSpPr>
            <p:cNvPr id="5" name="Rounded Rectangle 4">
              <a:extLst>
                <a:ext uri="{FF2B5EF4-FFF2-40B4-BE49-F238E27FC236}">
                  <a16:creationId xmlns:a16="http://schemas.microsoft.com/office/drawing/2014/main" id="{74A727DD-29CF-A37E-94CD-9C5DE4117B54}"/>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6" name="Graphic 5">
              <a:extLst>
                <a:ext uri="{FF2B5EF4-FFF2-40B4-BE49-F238E27FC236}">
                  <a16:creationId xmlns:a16="http://schemas.microsoft.com/office/drawing/2014/main" id="{1663DC92-4888-9D42-D6EC-0B435AC674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440548" y="734271"/>
              <a:ext cx="219238" cy="219238"/>
            </a:xfrm>
            <a:prstGeom prst="rect">
              <a:avLst/>
            </a:prstGeom>
          </p:spPr>
        </p:pic>
        <p:sp>
          <p:nvSpPr>
            <p:cNvPr id="7" name="Freeform 6">
              <a:extLst>
                <a:ext uri="{FF2B5EF4-FFF2-40B4-BE49-F238E27FC236}">
                  <a16:creationId xmlns:a16="http://schemas.microsoft.com/office/drawing/2014/main" id="{32613835-4A76-6509-A822-F5409B514AD9}"/>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8" name="TextBox 7">
            <a:extLst>
              <a:ext uri="{FF2B5EF4-FFF2-40B4-BE49-F238E27FC236}">
                <a16:creationId xmlns:a16="http://schemas.microsoft.com/office/drawing/2014/main" id="{C39EF8AA-D03F-16B2-301C-4457E28BCAFB}"/>
              </a:ext>
            </a:extLst>
          </p:cNvPr>
          <p:cNvSpPr txBox="1"/>
          <p:nvPr>
            <p:custDataLst>
              <p:tags r:id="rId6"/>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実際に担当した具体的なサポート事例やデータ分析の成果を盛り込み、信頼性と専門性を強調してください。</a:t>
            </a:r>
          </a:p>
        </p:txBody>
      </p:sp>
      <p:sp>
        <p:nvSpPr>
          <p:cNvPr id="64" name="Content Placeholder 11">
            <a:extLst>
              <a:ext uri="{FF2B5EF4-FFF2-40B4-BE49-F238E27FC236}">
                <a16:creationId xmlns:a16="http://schemas.microsoft.com/office/drawing/2014/main" id="{13F98365-3CCC-1F43-EC1A-9A15AEDEDAAC}"/>
              </a:ext>
            </a:extLst>
          </p:cNvPr>
          <p:cNvSpPr txBox="1">
            <a:spLocks/>
          </p:cNvSpPr>
          <p:nvPr>
            <p:custDataLst>
              <p:tags r:id="rId7"/>
            </p:custDataLst>
          </p:nvPr>
        </p:nvSpPr>
        <p:spPr>
          <a:xfrm>
            <a:off x="419100" y="4953000"/>
            <a:ext cx="3474720" cy="1346200"/>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分析結果を基に、該当ユーザーに2段階認証設定を促すキャンペーンを企画・提案し、ハッキング件数の減少に寄与。</a:t>
            </a:r>
          </a:p>
        </p:txBody>
      </p:sp>
      <p:sp>
        <p:nvSpPr>
          <p:cNvPr id="65" name="Content Placeholder 12">
            <a:extLst>
              <a:ext uri="{FF2B5EF4-FFF2-40B4-BE49-F238E27FC236}">
                <a16:creationId xmlns:a16="http://schemas.microsoft.com/office/drawing/2014/main" id="{8579E475-F4C8-82FD-987C-9C6E1C5A0710}"/>
              </a:ext>
            </a:extLst>
          </p:cNvPr>
          <p:cNvSpPr txBox="1">
            <a:spLocks/>
          </p:cNvSpPr>
          <p:nvPr>
            <p:custDataLst>
              <p:tags r:id="rId8"/>
            </p:custDataLst>
          </p:nvPr>
        </p:nvSpPr>
        <p:spPr>
          <a:xfrm>
            <a:off x="4393094" y="2448514"/>
            <a:ext cx="3474720" cy="1346200"/>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アカウントセキュリティ、ゲーム内取引、技術サポートなど多岐にわたる100件以上のサポートチケットを毎月処理。迅速かつ正確な対応でユーザー満足度を維持。</a:t>
            </a:r>
          </a:p>
        </p:txBody>
      </p:sp>
      <p:sp>
        <p:nvSpPr>
          <p:cNvPr id="66" name="Content Placeholder 13">
            <a:extLst>
              <a:ext uri="{FF2B5EF4-FFF2-40B4-BE49-F238E27FC236}">
                <a16:creationId xmlns:a16="http://schemas.microsoft.com/office/drawing/2014/main" id="{6C3805C4-918A-9430-35F8-387CCCF5C203}"/>
              </a:ext>
            </a:extLst>
          </p:cNvPr>
          <p:cNvSpPr txBox="1">
            <a:spLocks/>
          </p:cNvSpPr>
          <p:nvPr>
            <p:custDataLst>
              <p:tags r:id="rId9"/>
            </p:custDataLst>
          </p:nvPr>
        </p:nvSpPr>
        <p:spPr>
          <a:xfrm>
            <a:off x="4393094" y="4953000"/>
            <a:ext cx="3474720" cy="1346200"/>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特定の決済方法における支払いエラーと返金要求データを詳細に分析し、問題の根本原因解決に向け関連部門へ報告。</a:t>
            </a:r>
          </a:p>
        </p:txBody>
      </p:sp>
      <p:sp>
        <p:nvSpPr>
          <p:cNvPr id="67" name="Content Placeholder 18">
            <a:extLst>
              <a:ext uri="{FF2B5EF4-FFF2-40B4-BE49-F238E27FC236}">
                <a16:creationId xmlns:a16="http://schemas.microsoft.com/office/drawing/2014/main" id="{3DB421B2-3C26-43D9-4C4B-E16E78FCF5B0}"/>
              </a:ext>
            </a:extLst>
          </p:cNvPr>
          <p:cNvSpPr txBox="1">
            <a:spLocks/>
          </p:cNvSpPr>
          <p:nvPr>
            <p:custDataLst>
              <p:tags r:id="rId10"/>
            </p:custDataLst>
          </p:nvPr>
        </p:nvSpPr>
        <p:spPr>
          <a:xfrm>
            <a:off x="8367088" y="2448514"/>
            <a:ext cx="3474720" cy="1346200"/>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月100件以上のアカウント復旧事例を分析し、2段階認証未設定や特定アイテム所有がハッキングの共通脆弱点であることを特定。</a:t>
            </a:r>
          </a:p>
        </p:txBody>
      </p:sp>
      <p:sp>
        <p:nvSpPr>
          <p:cNvPr id="68" name="Content Placeholder 19">
            <a:extLst>
              <a:ext uri="{FF2B5EF4-FFF2-40B4-BE49-F238E27FC236}">
                <a16:creationId xmlns:a16="http://schemas.microsoft.com/office/drawing/2014/main" id="{75E8FF57-D00B-138D-9043-BA93B06CBB67}"/>
              </a:ext>
            </a:extLst>
          </p:cNvPr>
          <p:cNvSpPr txBox="1">
            <a:spLocks/>
          </p:cNvSpPr>
          <p:nvPr>
            <p:custDataLst>
              <p:tags r:id="rId11"/>
            </p:custDataLst>
          </p:nvPr>
        </p:nvSpPr>
        <p:spPr>
          <a:xfrm>
            <a:off x="8367088" y="4953000"/>
            <a:ext cx="3474720" cy="1346200"/>
          </a:xfrm>
          <a:prstGeom prst="rect">
            <a:avLst/>
          </a:prstGeom>
        </p:spPr>
        <p:txBody>
          <a:bodyPr vert="horz" lIns="0" tIns="45720" rIns="91440" bIns="45720" rtlCol="0">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ユーザーデータを活用し、サポートプロセスの改善提案を行い、対応効率と品質の向上を推進。</a:t>
            </a:r>
          </a:p>
        </p:txBody>
      </p:sp>
      <p:sp>
        <p:nvSpPr>
          <p:cNvPr id="69" name="Text Placeholder 15">
            <a:extLst>
              <a:ext uri="{FF2B5EF4-FFF2-40B4-BE49-F238E27FC236}">
                <a16:creationId xmlns:a16="http://schemas.microsoft.com/office/drawing/2014/main" id="{DCB9EF5B-17A8-C84B-A8A6-FEAB0DE4F515}"/>
              </a:ext>
            </a:extLst>
          </p:cNvPr>
          <p:cNvSpPr txBox="1">
            <a:spLocks/>
          </p:cNvSpPr>
          <p:nvPr>
            <p:custDataLst>
              <p:tags r:id="rId12"/>
            </p:custDataLst>
          </p:nvPr>
        </p:nvSpPr>
        <p:spPr>
          <a:xfrm>
            <a:off x="4393094" y="2024941"/>
            <a:ext cx="347472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高頻度のユーザーサポート対応</a:t>
            </a:r>
          </a:p>
        </p:txBody>
      </p:sp>
      <p:sp>
        <p:nvSpPr>
          <p:cNvPr id="70" name="Text Placeholder 17">
            <a:extLst>
              <a:ext uri="{FF2B5EF4-FFF2-40B4-BE49-F238E27FC236}">
                <a16:creationId xmlns:a16="http://schemas.microsoft.com/office/drawing/2014/main" id="{EB323E3A-8DF7-D53C-F715-9E35AA1E9E1B}"/>
              </a:ext>
            </a:extLst>
          </p:cNvPr>
          <p:cNvSpPr txBox="1">
            <a:spLocks/>
          </p:cNvSpPr>
          <p:nvPr>
            <p:custDataLst>
              <p:tags r:id="rId13"/>
            </p:custDataLst>
          </p:nvPr>
        </p:nvSpPr>
        <p:spPr>
          <a:xfrm>
            <a:off x="8367088" y="2024941"/>
            <a:ext cx="347472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ハッキング事例のパターン分析</a:t>
            </a:r>
          </a:p>
        </p:txBody>
      </p:sp>
      <p:sp>
        <p:nvSpPr>
          <p:cNvPr id="71" name="Text Placeholder 21">
            <a:extLst>
              <a:ext uri="{FF2B5EF4-FFF2-40B4-BE49-F238E27FC236}">
                <a16:creationId xmlns:a16="http://schemas.microsoft.com/office/drawing/2014/main" id="{A2884F9A-025D-F3E6-7FF5-8BDC3461EC03}"/>
              </a:ext>
            </a:extLst>
          </p:cNvPr>
          <p:cNvSpPr txBox="1">
            <a:spLocks/>
          </p:cNvSpPr>
          <p:nvPr>
            <p:custDataLst>
              <p:tags r:id="rId14"/>
            </p:custDataLst>
          </p:nvPr>
        </p:nvSpPr>
        <p:spPr>
          <a:xfrm>
            <a:off x="8367088" y="4536877"/>
            <a:ext cx="347472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プロセス改善と品質向上</a:t>
            </a:r>
          </a:p>
        </p:txBody>
      </p:sp>
      <p:sp>
        <p:nvSpPr>
          <p:cNvPr id="72" name="Text Placeholder 23">
            <a:extLst>
              <a:ext uri="{FF2B5EF4-FFF2-40B4-BE49-F238E27FC236}">
                <a16:creationId xmlns:a16="http://schemas.microsoft.com/office/drawing/2014/main" id="{F4596FAD-A342-021F-A6FA-F43169329B04}"/>
              </a:ext>
            </a:extLst>
          </p:cNvPr>
          <p:cNvSpPr txBox="1">
            <a:spLocks/>
          </p:cNvSpPr>
          <p:nvPr>
            <p:custDataLst>
              <p:tags r:id="rId15"/>
            </p:custDataLst>
          </p:nvPr>
        </p:nvSpPr>
        <p:spPr>
          <a:xfrm>
            <a:off x="4393094" y="4536877"/>
            <a:ext cx="347472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支払いエラーのデータ分析</a:t>
            </a:r>
          </a:p>
        </p:txBody>
      </p:sp>
      <p:sp>
        <p:nvSpPr>
          <p:cNvPr id="73" name="Text Placeholder 25">
            <a:extLst>
              <a:ext uri="{FF2B5EF4-FFF2-40B4-BE49-F238E27FC236}">
                <a16:creationId xmlns:a16="http://schemas.microsoft.com/office/drawing/2014/main" id="{3BE862F1-A2DE-17B7-5B53-511C60F54FA4}"/>
              </a:ext>
            </a:extLst>
          </p:cNvPr>
          <p:cNvSpPr txBox="1">
            <a:spLocks/>
          </p:cNvSpPr>
          <p:nvPr>
            <p:custDataLst>
              <p:tags r:id="rId16"/>
            </p:custDataLst>
          </p:nvPr>
        </p:nvSpPr>
        <p:spPr>
          <a:xfrm>
            <a:off x="419100" y="4536877"/>
            <a:ext cx="347472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2段階認証促進キャンペーン提案</a:t>
            </a:r>
          </a:p>
        </p:txBody>
      </p:sp>
      <p:pic>
        <p:nvPicPr>
          <p:cNvPr id="74" name="Graphic 73">
            <a:extLst>
              <a:ext uri="{FF2B5EF4-FFF2-40B4-BE49-F238E27FC236}">
                <a16:creationId xmlns:a16="http://schemas.microsoft.com/office/drawing/2014/main" id="{4CFB7F0B-0365-1DD6-8291-635E7D0B9492}"/>
              </a:ext>
            </a:extLst>
          </p:cNvPr>
          <p:cNvPicPr>
            <a:picLocks noChangeAspect="1"/>
          </p:cNvPicPr>
          <p:nvPr>
            <p:custDataLst>
              <p:tags r:id="rId17"/>
            </p:custDataLst>
          </p:nvPr>
        </p:nvPicPr>
        <p:blipFill>
          <a:blip r:embed="rId26">
            <a:extLst>
              <a:ext uri="{96DAC541-7B7A-43D3-8B79-37D633B846F1}">
                <asvg:svgBlip xmlns:asvg="http://schemas.microsoft.com/office/drawing/2016/SVG/main" r:embed="rId27"/>
              </a:ext>
            </a:extLst>
          </a:blip>
          <a:stretch>
            <a:fillRect/>
          </a:stretch>
        </p:blipFill>
        <p:spPr>
          <a:xfrm>
            <a:off x="4393094" y="1658177"/>
            <a:ext cx="274320" cy="274320"/>
          </a:xfrm>
          <a:prstGeom prst="rect">
            <a:avLst/>
          </a:prstGeom>
        </p:spPr>
      </p:pic>
      <p:pic>
        <p:nvPicPr>
          <p:cNvPr id="75" name="Graphic 74">
            <a:extLst>
              <a:ext uri="{FF2B5EF4-FFF2-40B4-BE49-F238E27FC236}">
                <a16:creationId xmlns:a16="http://schemas.microsoft.com/office/drawing/2014/main" id="{4C4504C6-717F-2726-078A-3853B8DAB42F}"/>
              </a:ext>
            </a:extLst>
          </p:cNvPr>
          <p:cNvPicPr>
            <a:picLocks noChangeAspect="1"/>
          </p:cNvPicPr>
          <p:nvPr>
            <p:custDataLst>
              <p:tags r:id="rId18"/>
            </p:custDataLst>
          </p:nvPr>
        </p:nvPicPr>
        <p:blipFill>
          <a:blip r:embed="rId28">
            <a:extLst>
              <a:ext uri="{96DAC541-7B7A-43D3-8B79-37D633B846F1}">
                <asvg:svgBlip xmlns:asvg="http://schemas.microsoft.com/office/drawing/2016/SVG/main" r:embed="rId29"/>
              </a:ext>
            </a:extLst>
          </a:blip>
          <a:stretch>
            <a:fillRect/>
          </a:stretch>
        </p:blipFill>
        <p:spPr>
          <a:xfrm>
            <a:off x="8367088" y="1658177"/>
            <a:ext cx="274320" cy="274320"/>
          </a:xfrm>
          <a:prstGeom prst="rect">
            <a:avLst/>
          </a:prstGeom>
        </p:spPr>
      </p:pic>
      <p:pic>
        <p:nvPicPr>
          <p:cNvPr id="76" name="Graphic 75">
            <a:extLst>
              <a:ext uri="{FF2B5EF4-FFF2-40B4-BE49-F238E27FC236}">
                <a16:creationId xmlns:a16="http://schemas.microsoft.com/office/drawing/2014/main" id="{154CEBC6-7D99-CEE2-BD26-DCD68E33A304}"/>
              </a:ext>
            </a:extLst>
          </p:cNvPr>
          <p:cNvPicPr>
            <a:picLocks noChangeAspect="1"/>
          </p:cNvPicPr>
          <p:nvPr>
            <p:custDataLst>
              <p:tags r:id="rId19"/>
            </p:custDataLst>
          </p:nvPr>
        </p:nvPicPr>
        <p:blipFill>
          <a:blip r:embed="rId30">
            <a:extLst>
              <a:ext uri="{96DAC541-7B7A-43D3-8B79-37D633B846F1}">
                <asvg:svgBlip xmlns:asvg="http://schemas.microsoft.com/office/drawing/2016/SVG/main" r:embed="rId31"/>
              </a:ext>
            </a:extLst>
          </a:blip>
          <a:stretch>
            <a:fillRect/>
          </a:stretch>
        </p:blipFill>
        <p:spPr>
          <a:xfrm>
            <a:off x="8367088" y="4161888"/>
            <a:ext cx="274320" cy="274320"/>
          </a:xfrm>
          <a:prstGeom prst="rect">
            <a:avLst/>
          </a:prstGeom>
        </p:spPr>
      </p:pic>
      <p:pic>
        <p:nvPicPr>
          <p:cNvPr id="77" name="Graphic 76">
            <a:extLst>
              <a:ext uri="{FF2B5EF4-FFF2-40B4-BE49-F238E27FC236}">
                <a16:creationId xmlns:a16="http://schemas.microsoft.com/office/drawing/2014/main" id="{7703A773-7397-7562-D95F-A63BCC404C03}"/>
              </a:ext>
            </a:extLst>
          </p:cNvPr>
          <p:cNvPicPr>
            <a:picLocks noChangeAspect="1"/>
          </p:cNvPicPr>
          <p:nvPr>
            <p:custDataLst>
              <p:tags r:id="rId20"/>
            </p:custDataLst>
          </p:nvPr>
        </p:nvPicPr>
        <p:blipFill>
          <a:blip r:embed="rId32">
            <a:extLst>
              <a:ext uri="{96DAC541-7B7A-43D3-8B79-37D633B846F1}">
                <asvg:svgBlip xmlns:asvg="http://schemas.microsoft.com/office/drawing/2016/SVG/main" r:embed="rId33"/>
              </a:ext>
            </a:extLst>
          </a:blip>
          <a:stretch>
            <a:fillRect/>
          </a:stretch>
        </p:blipFill>
        <p:spPr>
          <a:xfrm>
            <a:off x="4393094" y="4161888"/>
            <a:ext cx="274320" cy="274320"/>
          </a:xfrm>
          <a:prstGeom prst="rect">
            <a:avLst/>
          </a:prstGeom>
        </p:spPr>
      </p:pic>
      <p:pic>
        <p:nvPicPr>
          <p:cNvPr id="78" name="Graphic 77">
            <a:extLst>
              <a:ext uri="{FF2B5EF4-FFF2-40B4-BE49-F238E27FC236}">
                <a16:creationId xmlns:a16="http://schemas.microsoft.com/office/drawing/2014/main" id="{7F7146B1-44BB-DFA1-4C6C-8EE6A92842F8}"/>
              </a:ext>
            </a:extLst>
          </p:cNvPr>
          <p:cNvPicPr>
            <a:picLocks noChangeAspect="1"/>
          </p:cNvPicPr>
          <p:nvPr>
            <p:custDataLst>
              <p:tags r:id="rId21"/>
            </p:custDataLst>
          </p:nvPr>
        </p:nvPicPr>
        <p:blipFill>
          <a:blip r:embed="rId34">
            <a:extLst>
              <a:ext uri="{96DAC541-7B7A-43D3-8B79-37D633B846F1}">
                <asvg:svgBlip xmlns:asvg="http://schemas.microsoft.com/office/drawing/2016/SVG/main" r:embed="rId35"/>
              </a:ext>
            </a:extLst>
          </a:blip>
          <a:stretch>
            <a:fillRect/>
          </a:stretch>
        </p:blipFill>
        <p:spPr>
          <a:xfrm>
            <a:off x="419100" y="4161888"/>
            <a:ext cx="274320" cy="274320"/>
          </a:xfrm>
          <a:prstGeom prst="rect">
            <a:avLst/>
          </a:prstGeom>
        </p:spPr>
      </p:pic>
    </p:spTree>
    <p:extLst>
      <p:ext uri="{BB962C8B-B14F-4D97-AF65-F5344CB8AC3E}">
        <p14:creationId xmlns:p14="http://schemas.microsoft.com/office/powerpoint/2010/main" val="274326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8">
            <a:extLst>
              <a:ext uri="{FF2B5EF4-FFF2-40B4-BE49-F238E27FC236}">
                <a16:creationId xmlns:a16="http://schemas.microsoft.com/office/drawing/2014/main" id="{EAB5B889-E5F0-989A-1C32-E6C8170B5201}"/>
              </a:ext>
            </a:extLst>
          </p:cNvPr>
          <p:cNvPicPr>
            <a:picLocks noChangeAspect="1"/>
          </p:cNvPicPr>
          <p:nvPr>
            <p:custDataLst>
              <p:tags r:id="rId1"/>
            </p:custDataLst>
          </p:nvPr>
        </p:nvPicPr>
        <p:blipFill rotWithShape="1">
          <a:blip r:embed="rId20" cstate="screen">
            <a:extLst>
              <a:ext uri="{28A0092B-C50C-407E-A947-70E740481C1C}">
                <a14:useLocalDpi xmlns:a14="http://schemas.microsoft.com/office/drawing/2010/main"/>
              </a:ext>
            </a:extLst>
          </a:blip>
          <a:srcRect l="10357" r="10357"/>
          <a:stretch/>
        </p:blipFill>
        <p:spPr>
          <a:xfrm>
            <a:off x="8191500" y="228600"/>
            <a:ext cx="3771900" cy="6400800"/>
          </a:xfrm>
          <a:prstGeom prst="roundRect">
            <a:avLst>
              <a:gd name="adj" fmla="val 2476"/>
            </a:avLst>
          </a:prstGeom>
        </p:spPr>
      </p:pic>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a:xfrm>
            <a:off x="419100" y="629392"/>
            <a:ext cx="7543800" cy="627908"/>
          </a:xfrm>
        </p:spPr>
        <p:txBody>
          <a:bodyPr lIns="0">
            <a:normAutofit fontScale="90000"/>
          </a:bodyPr>
          <a:lstStyle/>
          <a:p>
            <a:r>
              <a:rPr lang="en-US" dirty="0"/>
              <a:t>職務経験6：Daythree / Klookトラベルエージェンシー</a:t>
            </a:r>
          </a:p>
        </p:txBody>
      </p:sp>
      <p:grpSp>
        <p:nvGrpSpPr>
          <p:cNvPr id="21" name="Group 20">
            <a:extLst>
              <a:ext uri="{FF2B5EF4-FFF2-40B4-BE49-F238E27FC236}">
                <a16:creationId xmlns:a16="http://schemas.microsoft.com/office/drawing/2014/main" id="{499B06F3-A44C-901B-BFC1-07BC6DB37775}"/>
              </a:ext>
            </a:extLst>
          </p:cNvPr>
          <p:cNvGrpSpPr/>
          <p:nvPr>
            <p:custDataLst>
              <p:tags r:id="rId3"/>
            </p:custDataLst>
          </p:nvPr>
        </p:nvGrpSpPr>
        <p:grpSpPr>
          <a:xfrm>
            <a:off x="9440602" y="162617"/>
            <a:ext cx="2576145" cy="1301528"/>
            <a:chOff x="5326996" y="628184"/>
            <a:chExt cx="2576145" cy="1301528"/>
          </a:xfrm>
        </p:grpSpPr>
        <p:sp>
          <p:nvSpPr>
            <p:cNvPr id="22" name="Rounded Rectangle 21">
              <a:extLst>
                <a:ext uri="{FF2B5EF4-FFF2-40B4-BE49-F238E27FC236}">
                  <a16:creationId xmlns:a16="http://schemas.microsoft.com/office/drawing/2014/main" id="{3F9834E6-DF85-7DCF-893A-B77102ABCC78}"/>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00F19"/>
                </a:solidFill>
              </a:endParaRPr>
            </a:p>
          </p:txBody>
        </p:sp>
        <p:pic>
          <p:nvPicPr>
            <p:cNvPr id="23" name="Graphic 22">
              <a:extLst>
                <a:ext uri="{FF2B5EF4-FFF2-40B4-BE49-F238E27FC236}">
                  <a16:creationId xmlns:a16="http://schemas.microsoft.com/office/drawing/2014/main" id="{BA4EA78D-8E01-4FE3-D404-1A822657C6F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440548" y="734271"/>
              <a:ext cx="219238" cy="219238"/>
            </a:xfrm>
            <a:prstGeom prst="rect">
              <a:avLst/>
            </a:prstGeom>
          </p:spPr>
        </p:pic>
        <p:sp>
          <p:nvSpPr>
            <p:cNvPr id="24" name="Freeform 23">
              <a:extLst>
                <a:ext uri="{FF2B5EF4-FFF2-40B4-BE49-F238E27FC236}">
                  <a16:creationId xmlns:a16="http://schemas.microsoft.com/office/drawing/2014/main" id="{8D7FF952-F41F-99D1-4DE0-6CC79A271B72}"/>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a:solidFill>
                  <a:srgbClr val="100F19"/>
                </a:solidFill>
              </a:endParaRPr>
            </a:p>
          </p:txBody>
        </p:sp>
      </p:grpSp>
      <p:sp>
        <p:nvSpPr>
          <p:cNvPr id="25" name="TextBox 24">
            <a:extLst>
              <a:ext uri="{FF2B5EF4-FFF2-40B4-BE49-F238E27FC236}">
                <a16:creationId xmlns:a16="http://schemas.microsoft.com/office/drawing/2014/main" id="{568B96BF-812C-99C1-BFFB-E13686490276}"/>
              </a:ext>
            </a:extLst>
          </p:cNvPr>
          <p:cNvSpPr txBox="1"/>
          <p:nvPr>
            <p:custDataLst>
              <p:tags r:id="rId4"/>
            </p:custDataLst>
          </p:nvPr>
        </p:nvSpPr>
        <p:spPr>
          <a:xfrm>
            <a:off x="9552588" y="542869"/>
            <a:ext cx="2351599" cy="825024"/>
          </a:xfrm>
          <a:prstGeom prst="rect">
            <a:avLst/>
          </a:prstGeom>
          <a:noFill/>
        </p:spPr>
        <p:txBody>
          <a:bodyPr wrap="square" lIns="0" tIns="45720" rIns="0" bIns="0" rtlCol="0">
            <a:normAutofit/>
          </a:bodyPr>
          <a:lstStyle/>
          <a:p>
            <a:r>
              <a:rPr lang="en-US" sz="1100">
                <a:solidFill>
                  <a:srgbClr val="100F19"/>
                </a:solidFill>
                <a:latin typeface="Franklin Gothic Book" panose="020B0503020102020204" pitchFamily="34" charset="0"/>
              </a:rPr>
              <a:t>具体的なチャットボット改善事例や顧客対応の成果を強調し、AI活用の実務経験をアピールしましょう。</a:t>
            </a:r>
          </a:p>
        </p:txBody>
      </p:sp>
      <p:sp>
        <p:nvSpPr>
          <p:cNvPr id="16" name="TextBox 15">
            <a:extLst>
              <a:ext uri="{FF2B5EF4-FFF2-40B4-BE49-F238E27FC236}">
                <a16:creationId xmlns:a16="http://schemas.microsoft.com/office/drawing/2014/main" id="{2820DC3D-BD57-B5AC-E97C-D53EBE8ECFE5}"/>
              </a:ext>
            </a:extLst>
          </p:cNvPr>
          <p:cNvSpPr txBox="1"/>
          <p:nvPr>
            <p:custDataLst>
              <p:tags r:id="rId5"/>
            </p:custDataLst>
          </p:nvPr>
        </p:nvSpPr>
        <p:spPr>
          <a:xfrm>
            <a:off x="419100" y="249300"/>
            <a:ext cx="3581400" cy="414150"/>
          </a:xfrm>
          <a:prstGeom prst="rect">
            <a:avLst/>
          </a:prstGeom>
          <a:noFill/>
        </p:spPr>
        <p:txBody>
          <a:bodyPr wrap="square" lIns="0">
            <a:spAutoFit/>
          </a:bodyPr>
          <a:lstStyle/>
          <a:p>
            <a:r>
              <a:rPr lang="en-US" sz="1400" dirty="0">
                <a:solidFill>
                  <a:schemeClr val="tx2"/>
                </a:solidFill>
              </a:rPr>
              <a:t>職務経験</a:t>
            </a:r>
          </a:p>
        </p:txBody>
      </p:sp>
      <p:sp>
        <p:nvSpPr>
          <p:cNvPr id="18" name="Rectangle 17">
            <a:extLst>
              <a:ext uri="{FF2B5EF4-FFF2-40B4-BE49-F238E27FC236}">
                <a16:creationId xmlns:a16="http://schemas.microsoft.com/office/drawing/2014/main" id="{069439CB-0A3E-AAE0-B6AA-8D47E914B1C5}"/>
              </a:ext>
            </a:extLst>
          </p:cNvPr>
          <p:cNvSpPr/>
          <p:nvPr>
            <p:custDataLst>
              <p:tags r:id="rId6"/>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Franklin Gothic Book" panose="020B0503020102020204"/>
              <a:ea typeface="+mn-ea"/>
              <a:cs typeface="+mn-cs"/>
            </a:endParaRPr>
          </a:p>
        </p:txBody>
      </p:sp>
      <p:sp>
        <p:nvSpPr>
          <p:cNvPr id="20" name="Content Placeholder 9">
            <a:extLst>
              <a:ext uri="{FF2B5EF4-FFF2-40B4-BE49-F238E27FC236}">
                <a16:creationId xmlns:a16="http://schemas.microsoft.com/office/drawing/2014/main" id="{4CDD5855-6E07-C4BC-A6C4-A63FCF621935}"/>
              </a:ext>
            </a:extLst>
          </p:cNvPr>
          <p:cNvSpPr txBox="1">
            <a:spLocks/>
          </p:cNvSpPr>
          <p:nvPr>
            <p:custDataLst>
              <p:tags r:id="rId7"/>
            </p:custDataLst>
          </p:nvPr>
        </p:nvSpPr>
        <p:spPr>
          <a:xfrm>
            <a:off x="2667000" y="1485900"/>
            <a:ext cx="5301342" cy="1135097"/>
          </a:xfrm>
          <a:prstGeom prst="rect">
            <a:avLst/>
          </a:prstGeom>
        </p:spPr>
        <p:txBody>
          <a:bodyPr vert="horz" lIns="91440" tIns="45720" rIns="91440" bIns="45720" rtlCol="0" anchor="t">
            <a:noAutofit/>
          </a:bodyPr>
          <a:lstStyle>
            <a:lvl1pPr marL="11113" indent="0" algn="l"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電話、チャット、メールを通じて予約前後の問い合わせに対応し、キャンセルや変更処理、複雑なケースのエスカレーションを管理しました。</a:t>
            </a:r>
          </a:p>
        </p:txBody>
      </p:sp>
      <p:sp>
        <p:nvSpPr>
          <p:cNvPr id="26" name="Content Placeholder 10">
            <a:extLst>
              <a:ext uri="{FF2B5EF4-FFF2-40B4-BE49-F238E27FC236}">
                <a16:creationId xmlns:a16="http://schemas.microsoft.com/office/drawing/2014/main" id="{561B811E-A997-C84D-B2F5-A0D41C96B21A}"/>
              </a:ext>
            </a:extLst>
          </p:cNvPr>
          <p:cNvSpPr txBox="1">
            <a:spLocks/>
          </p:cNvSpPr>
          <p:nvPr>
            <p:custDataLst>
              <p:tags r:id="rId8"/>
            </p:custDataLst>
          </p:nvPr>
        </p:nvSpPr>
        <p:spPr>
          <a:xfrm>
            <a:off x="2667000" y="2691405"/>
            <a:ext cx="5301342" cy="1135097"/>
          </a:xfrm>
          <a:prstGeom prst="rect">
            <a:avLst/>
          </a:prstGeom>
        </p:spPr>
        <p:txBody>
          <a:bodyPr vert="horz" lIns="91440" tIns="45720" rIns="91440" bIns="45720" rtlCol="0" anchor="t">
            <a:noAutofit/>
          </a:bodyPr>
          <a:lstStyle>
            <a:lvl1pPr marL="11113" indent="0" algn="l"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初期導入時のチャットボットのユーザー問い合わせパターンを分析し、不正確な回答や会話失敗の10以上の主要パターンを特定しました。</a:t>
            </a:r>
          </a:p>
        </p:txBody>
      </p:sp>
      <p:sp>
        <p:nvSpPr>
          <p:cNvPr id="27" name="Content Placeholder 11">
            <a:extLst>
              <a:ext uri="{FF2B5EF4-FFF2-40B4-BE49-F238E27FC236}">
                <a16:creationId xmlns:a16="http://schemas.microsoft.com/office/drawing/2014/main" id="{4FBF9B44-FC3C-9F3F-EDB2-C265C88C8031}"/>
              </a:ext>
            </a:extLst>
          </p:cNvPr>
          <p:cNvSpPr txBox="1">
            <a:spLocks/>
          </p:cNvSpPr>
          <p:nvPr>
            <p:custDataLst>
              <p:tags r:id="rId9"/>
            </p:custDataLst>
          </p:nvPr>
        </p:nvSpPr>
        <p:spPr>
          <a:xfrm>
            <a:off x="2667000" y="3896910"/>
            <a:ext cx="5301342" cy="1135097"/>
          </a:xfrm>
          <a:prstGeom prst="rect">
            <a:avLst/>
          </a:prstGeom>
        </p:spPr>
        <p:txBody>
          <a:bodyPr vert="horz" lIns="91440" tIns="45720" rIns="91440" bIns="45720" rtlCol="0" anchor="t">
            <a:noAutofit/>
          </a:bodyPr>
          <a:lstStyle>
            <a:lvl1pPr marL="11113" indent="0" algn="l"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特定のプロモコードや複雑な返金ポリシーに関する未解決の問い合わせを分類し、開発チームに提案。チャットボットのFAQとシナリオを改善しました。</a:t>
            </a:r>
          </a:p>
        </p:txBody>
      </p:sp>
      <p:sp>
        <p:nvSpPr>
          <p:cNvPr id="28" name="Text Placeholder 12">
            <a:extLst>
              <a:ext uri="{FF2B5EF4-FFF2-40B4-BE49-F238E27FC236}">
                <a16:creationId xmlns:a16="http://schemas.microsoft.com/office/drawing/2014/main" id="{3F27E492-913A-141C-154D-D5D054CC87B9}"/>
              </a:ext>
            </a:extLst>
          </p:cNvPr>
          <p:cNvSpPr txBox="1">
            <a:spLocks/>
          </p:cNvSpPr>
          <p:nvPr>
            <p:custDataLst>
              <p:tags r:id="rId10"/>
            </p:custDataLst>
          </p:nvPr>
        </p:nvSpPr>
        <p:spPr>
          <a:xfrm>
            <a:off x="901700" y="1485900"/>
            <a:ext cx="1651000" cy="1135097"/>
          </a:xfrm>
          <a:prstGeom prst="rect">
            <a:avLst/>
          </a:prstGeom>
        </p:spPr>
        <p:txBody>
          <a:bodyPr vert="horz" lIns="9144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Aptos Display" panose="02110004020202020204"/>
                <a:ea typeface="+mn-ea"/>
                <a:cs typeface="Arial" panose="020B0604020202020204" pitchFamily="34" charset="0"/>
              </a:rPr>
              <a:t>マルチチャネルサポート</a:t>
            </a:r>
          </a:p>
        </p:txBody>
      </p:sp>
      <p:sp>
        <p:nvSpPr>
          <p:cNvPr id="29" name="Text Placeholder 13">
            <a:extLst>
              <a:ext uri="{FF2B5EF4-FFF2-40B4-BE49-F238E27FC236}">
                <a16:creationId xmlns:a16="http://schemas.microsoft.com/office/drawing/2014/main" id="{3980DC2C-8A13-388F-2974-2162583EA176}"/>
              </a:ext>
            </a:extLst>
          </p:cNvPr>
          <p:cNvSpPr txBox="1">
            <a:spLocks/>
          </p:cNvSpPr>
          <p:nvPr>
            <p:custDataLst>
              <p:tags r:id="rId11"/>
            </p:custDataLst>
          </p:nvPr>
        </p:nvSpPr>
        <p:spPr>
          <a:xfrm>
            <a:off x="901700" y="2691405"/>
            <a:ext cx="1651000" cy="1135097"/>
          </a:xfrm>
          <a:prstGeom prst="rect">
            <a:avLst/>
          </a:prstGeom>
        </p:spPr>
        <p:txBody>
          <a:bodyPr vert="horz" lIns="9144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Aptos Display" panose="02110004020202020204"/>
                <a:ea typeface="+mn-ea"/>
                <a:cs typeface="Arial" panose="020B0604020202020204" pitchFamily="34" charset="0"/>
              </a:rPr>
              <a:t>AIチャットボットのデータ分析</a:t>
            </a:r>
          </a:p>
        </p:txBody>
      </p:sp>
      <p:sp>
        <p:nvSpPr>
          <p:cNvPr id="30" name="Text Placeholder 14">
            <a:extLst>
              <a:ext uri="{FF2B5EF4-FFF2-40B4-BE49-F238E27FC236}">
                <a16:creationId xmlns:a16="http://schemas.microsoft.com/office/drawing/2014/main" id="{FFAA6CE3-773D-6FAB-9F76-C40BC1CE09AE}"/>
              </a:ext>
            </a:extLst>
          </p:cNvPr>
          <p:cNvSpPr txBox="1">
            <a:spLocks/>
          </p:cNvSpPr>
          <p:nvPr>
            <p:custDataLst>
              <p:tags r:id="rId12"/>
            </p:custDataLst>
          </p:nvPr>
        </p:nvSpPr>
        <p:spPr>
          <a:xfrm>
            <a:off x="901700" y="3896910"/>
            <a:ext cx="1651000" cy="1135097"/>
          </a:xfrm>
          <a:prstGeom prst="rect">
            <a:avLst/>
          </a:prstGeom>
        </p:spPr>
        <p:txBody>
          <a:bodyPr vert="horz" lIns="9144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Aptos Display" panose="02110004020202020204"/>
                <a:ea typeface="+mn-ea"/>
                <a:cs typeface="Arial" panose="020B0604020202020204" pitchFamily="34" charset="0"/>
              </a:rPr>
              <a:t>改善提案とシナリオ更新</a:t>
            </a:r>
          </a:p>
        </p:txBody>
      </p:sp>
      <p:sp>
        <p:nvSpPr>
          <p:cNvPr id="31" name="Content Placeholder 1">
            <a:extLst>
              <a:ext uri="{FF2B5EF4-FFF2-40B4-BE49-F238E27FC236}">
                <a16:creationId xmlns:a16="http://schemas.microsoft.com/office/drawing/2014/main" id="{67A72263-3CBC-BF66-1B64-706F05EEBB2B}"/>
              </a:ext>
            </a:extLst>
          </p:cNvPr>
          <p:cNvSpPr txBox="1">
            <a:spLocks/>
          </p:cNvSpPr>
          <p:nvPr>
            <p:custDataLst>
              <p:tags r:id="rId13"/>
            </p:custDataLst>
          </p:nvPr>
        </p:nvSpPr>
        <p:spPr>
          <a:xfrm>
            <a:off x="2667000" y="5102416"/>
            <a:ext cx="5301342" cy="1135097"/>
          </a:xfrm>
          <a:prstGeom prst="rect">
            <a:avLst/>
          </a:prstGeom>
        </p:spPr>
        <p:txBody>
          <a:bodyPr vert="horz" lIns="91440" tIns="45720" rIns="91440" bIns="45720" rtlCol="0" anchor="t">
            <a:noAutofit/>
          </a:bodyPr>
          <a:lstStyle>
            <a:lvl1pPr marL="11113" indent="0" algn="l"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チャットボットの精度向上により、3ヶ月間で15%増加傾向だったエージェント転送率の安定化に成功し、運用効率を高めました。</a:t>
            </a:r>
          </a:p>
        </p:txBody>
      </p:sp>
      <p:sp>
        <p:nvSpPr>
          <p:cNvPr id="32" name="Text Placeholder 2">
            <a:extLst>
              <a:ext uri="{FF2B5EF4-FFF2-40B4-BE49-F238E27FC236}">
                <a16:creationId xmlns:a16="http://schemas.microsoft.com/office/drawing/2014/main" id="{3BBF853A-2B5A-C8D6-13CC-B2297AEBA172}"/>
              </a:ext>
            </a:extLst>
          </p:cNvPr>
          <p:cNvSpPr txBox="1">
            <a:spLocks/>
          </p:cNvSpPr>
          <p:nvPr>
            <p:custDataLst>
              <p:tags r:id="rId14"/>
            </p:custDataLst>
          </p:nvPr>
        </p:nvSpPr>
        <p:spPr>
          <a:xfrm>
            <a:off x="901700" y="5102416"/>
            <a:ext cx="1651000" cy="1135097"/>
          </a:xfrm>
          <a:prstGeom prst="rect">
            <a:avLst/>
          </a:prstGeom>
        </p:spPr>
        <p:txBody>
          <a:bodyPr vert="horz" lIns="9144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Aptos Display" panose="02110004020202020204"/>
                <a:ea typeface="+mn-ea"/>
                <a:cs typeface="Arial" panose="020B0604020202020204" pitchFamily="34" charset="0"/>
              </a:rPr>
              <a:t>エスカレーション率削減効果</a:t>
            </a:r>
          </a:p>
        </p:txBody>
      </p:sp>
      <p:pic>
        <p:nvPicPr>
          <p:cNvPr id="33" name="Graphic 32">
            <a:extLst>
              <a:ext uri="{FF2B5EF4-FFF2-40B4-BE49-F238E27FC236}">
                <a16:creationId xmlns:a16="http://schemas.microsoft.com/office/drawing/2014/main" id="{9CE0BB67-FF38-D88B-48B9-D75338DEDFA3}"/>
              </a:ext>
            </a:extLst>
          </p:cNvPr>
          <p:cNvPicPr>
            <a:picLocks noChangeAspect="1"/>
          </p:cNvPicPr>
          <p:nvPr>
            <p:custDataLst>
              <p:tags r:id="rId15"/>
            </p:custDataLst>
          </p:nvPr>
        </p:nvPicPr>
        <p:blipFill>
          <a:blip r:embed="rId23">
            <a:extLst>
              <a:ext uri="{96DAC541-7B7A-43D3-8B79-37D633B846F1}">
                <asvg:svgBlip xmlns:asvg="http://schemas.microsoft.com/office/drawing/2016/SVG/main" r:embed="rId24"/>
              </a:ext>
            </a:extLst>
          </a:blip>
          <a:stretch>
            <a:fillRect/>
          </a:stretch>
        </p:blipFill>
        <p:spPr>
          <a:xfrm>
            <a:off x="419100" y="1532282"/>
            <a:ext cx="320040" cy="320040"/>
          </a:xfrm>
          <a:prstGeom prst="rect">
            <a:avLst/>
          </a:prstGeom>
        </p:spPr>
      </p:pic>
      <p:pic>
        <p:nvPicPr>
          <p:cNvPr id="34" name="Graphic 33">
            <a:extLst>
              <a:ext uri="{FF2B5EF4-FFF2-40B4-BE49-F238E27FC236}">
                <a16:creationId xmlns:a16="http://schemas.microsoft.com/office/drawing/2014/main" id="{60F7EF7D-727C-95AC-26F9-C1F434348F9B}"/>
              </a:ext>
            </a:extLst>
          </p:cNvPr>
          <p:cNvPicPr>
            <a:picLocks noChangeAspect="1"/>
          </p:cNvPicPr>
          <p:nvPr>
            <p:custDataLst>
              <p:tags r:id="rId16"/>
            </p:custDataLst>
          </p:nvPr>
        </p:nvPicPr>
        <p:blipFill>
          <a:blip r:embed="rId25">
            <a:extLst>
              <a:ext uri="{96DAC541-7B7A-43D3-8B79-37D633B846F1}">
                <asvg:svgBlip xmlns:asvg="http://schemas.microsoft.com/office/drawing/2016/SVG/main" r:embed="rId26"/>
              </a:ext>
            </a:extLst>
          </a:blip>
          <a:stretch>
            <a:fillRect/>
          </a:stretch>
        </p:blipFill>
        <p:spPr>
          <a:xfrm>
            <a:off x="419100" y="2733370"/>
            <a:ext cx="320040" cy="320040"/>
          </a:xfrm>
          <a:prstGeom prst="rect">
            <a:avLst/>
          </a:prstGeom>
        </p:spPr>
      </p:pic>
      <p:pic>
        <p:nvPicPr>
          <p:cNvPr id="35" name="Graphic 34">
            <a:extLst>
              <a:ext uri="{FF2B5EF4-FFF2-40B4-BE49-F238E27FC236}">
                <a16:creationId xmlns:a16="http://schemas.microsoft.com/office/drawing/2014/main" id="{E1592114-C933-F650-0007-729175C1957D}"/>
              </a:ext>
            </a:extLst>
          </p:cNvPr>
          <p:cNvPicPr>
            <a:picLocks noChangeAspect="1"/>
          </p:cNvPicPr>
          <p:nvPr>
            <p:custDataLst>
              <p:tags r:id="rId17"/>
            </p:custDataLst>
          </p:nvPr>
        </p:nvPicPr>
        <p:blipFill>
          <a:blip r:embed="rId27">
            <a:extLst>
              <a:ext uri="{96DAC541-7B7A-43D3-8B79-37D633B846F1}">
                <asvg:svgBlip xmlns:asvg="http://schemas.microsoft.com/office/drawing/2016/SVG/main" r:embed="rId28"/>
              </a:ext>
            </a:extLst>
          </a:blip>
          <a:stretch>
            <a:fillRect/>
          </a:stretch>
        </p:blipFill>
        <p:spPr>
          <a:xfrm>
            <a:off x="419100" y="3934458"/>
            <a:ext cx="320040" cy="320040"/>
          </a:xfrm>
          <a:prstGeom prst="rect">
            <a:avLst/>
          </a:prstGeom>
        </p:spPr>
      </p:pic>
      <p:pic>
        <p:nvPicPr>
          <p:cNvPr id="36" name="Graphic 35">
            <a:extLst>
              <a:ext uri="{FF2B5EF4-FFF2-40B4-BE49-F238E27FC236}">
                <a16:creationId xmlns:a16="http://schemas.microsoft.com/office/drawing/2014/main" id="{108B9EF8-9476-AE01-C087-58A1BF193232}"/>
              </a:ext>
            </a:extLst>
          </p:cNvPr>
          <p:cNvPicPr>
            <a:picLocks noChangeAspect="1"/>
          </p:cNvPicPr>
          <p:nvPr>
            <p:custDataLst>
              <p:tags r:id="rId18"/>
            </p:custDataLst>
          </p:nvPr>
        </p:nvPicPr>
        <p:blipFill>
          <a:blip r:embed="rId29">
            <a:extLst>
              <a:ext uri="{96DAC541-7B7A-43D3-8B79-37D633B846F1}">
                <asvg:svgBlip xmlns:asvg="http://schemas.microsoft.com/office/drawing/2016/SVG/main" r:embed="rId30"/>
              </a:ext>
            </a:extLst>
          </a:blip>
          <a:stretch>
            <a:fillRect/>
          </a:stretch>
        </p:blipFill>
        <p:spPr>
          <a:xfrm>
            <a:off x="419100" y="5135546"/>
            <a:ext cx="320040" cy="320040"/>
          </a:xfrm>
          <a:prstGeom prst="rect">
            <a:avLst/>
          </a:prstGeom>
        </p:spPr>
      </p:pic>
    </p:spTree>
    <p:extLst>
      <p:ext uri="{BB962C8B-B14F-4D97-AF65-F5344CB8AC3E}">
        <p14:creationId xmlns:p14="http://schemas.microsoft.com/office/powerpoint/2010/main" val="3635974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8FF05-78A1-EEAA-0A52-AD3FC99454CC}"/>
            </a:ext>
          </a:extLst>
        </p:cNvPr>
        <p:cNvGrpSpPr/>
        <p:nvPr/>
      </p:nvGrpSpPr>
      <p:grpSpPr>
        <a:xfrm>
          <a:off x="0" y="0"/>
          <a:ext cx="0" cy="0"/>
          <a:chOff x="0" y="0"/>
          <a:chExt cx="0" cy="0"/>
        </a:xfrm>
      </p:grpSpPr>
      <p:pic>
        <p:nvPicPr>
          <p:cNvPr id="8" name="Picture Placeholder 8">
            <a:extLst>
              <a:ext uri="{FF2B5EF4-FFF2-40B4-BE49-F238E27FC236}">
                <a16:creationId xmlns:a16="http://schemas.microsoft.com/office/drawing/2014/main" id="{CD0582AD-FD4C-334F-4A3F-2BACB7359096}"/>
              </a:ext>
            </a:extLst>
          </p:cNvPr>
          <p:cNvPicPr>
            <a:picLocks noChangeAspect="1"/>
          </p:cNvPicPr>
          <p:nvPr>
            <p:custDataLst>
              <p:tags r:id="rId2"/>
            </p:custDataLst>
          </p:nvPr>
        </p:nvPicPr>
        <p:blipFill rotWithShape="1">
          <a:blip r:embed="rId8" cstate="screen">
            <a:extLst>
              <a:ext uri="{28A0092B-C50C-407E-A947-70E740481C1C}">
                <a14:useLocalDpi xmlns:a14="http://schemas.microsoft.com/office/drawing/2010/main"/>
              </a:ext>
            </a:extLst>
          </a:blip>
          <a:srcRect l="8178" r="8178"/>
          <a:stretch/>
        </p:blipFill>
        <p:spPr>
          <a:xfrm>
            <a:off x="228599" y="228600"/>
            <a:ext cx="3771901" cy="6067425"/>
          </a:xfrm>
          <a:prstGeom prst="roundRect">
            <a:avLst>
              <a:gd name="adj" fmla="val 2476"/>
            </a:avLst>
          </a:prstGeom>
        </p:spPr>
      </p:pic>
      <p:sp>
        <p:nvSpPr>
          <p:cNvPr id="2" name="Title 1">
            <a:extLst>
              <a:ext uri="{FF2B5EF4-FFF2-40B4-BE49-F238E27FC236}">
                <a16:creationId xmlns:a16="http://schemas.microsoft.com/office/drawing/2014/main" id="{61E6301F-E0F8-8D5C-FAE0-A212E30E4110}"/>
              </a:ext>
            </a:extLst>
          </p:cNvPr>
          <p:cNvSpPr>
            <a:spLocks noGrp="1"/>
          </p:cNvSpPr>
          <p:nvPr>
            <p:ph type="title" idx="4294967295"/>
            <p:custDataLst>
              <p:tags r:id="rId3"/>
            </p:custDataLst>
          </p:nvPr>
        </p:nvSpPr>
        <p:spPr>
          <a:xfrm>
            <a:off x="4229100" y="629392"/>
            <a:ext cx="7543800" cy="762000"/>
          </a:xfrm>
        </p:spPr>
        <p:txBody>
          <a:bodyPr lIns="0">
            <a:normAutofit/>
          </a:bodyPr>
          <a:lstStyle/>
          <a:p>
            <a:r>
              <a:rPr lang="en-US" noProof="1"/>
              <a:t>AIプログラミング教育（NVIDIA）</a:t>
            </a:r>
          </a:p>
        </p:txBody>
      </p:sp>
      <p:sp>
        <p:nvSpPr>
          <p:cNvPr id="3" name="Content Placeholder 2">
            <a:extLst>
              <a:ext uri="{FF2B5EF4-FFF2-40B4-BE49-F238E27FC236}">
                <a16:creationId xmlns:a16="http://schemas.microsoft.com/office/drawing/2014/main" id="{AEF27C81-EA41-94A4-CA1F-0B8A59AA9B33}"/>
              </a:ext>
            </a:extLst>
          </p:cNvPr>
          <p:cNvSpPr>
            <a:spLocks noGrp="1"/>
          </p:cNvSpPr>
          <p:nvPr>
            <p:ph idx="4294967295"/>
            <p:custDataLst>
              <p:tags r:id="rId4"/>
            </p:custDataLst>
          </p:nvPr>
        </p:nvSpPr>
        <p:spPr>
          <a:xfrm>
            <a:off x="4229100" y="1485900"/>
            <a:ext cx="7543800" cy="4799396"/>
          </a:xfrm>
        </p:spPr>
        <p:txBody>
          <a:bodyPr lIns="0" anchor="ctr">
            <a:normAutofit/>
          </a:bodyPr>
          <a:lstStyle/>
          <a:p>
            <a:pPr marL="407988" indent="-284163">
              <a:lnSpc>
                <a:spcPct val="114000"/>
              </a:lnSpc>
              <a:buClr>
                <a:schemeClr val="accent1"/>
              </a:buClr>
            </a:pPr>
            <a:r>
              <a:rPr lang="en-US" noProof="1"/>
              <a:t>C言語とPythonの基礎文法やJupyterノートブックを使った実習を実施。
TensorflowやKerasを用いてニューラルネットワークの重み調整や勾配降下法の理論を学習。
エポック（学習反復）やバイナリ計算、ASCIIコードの活用方法を理解。
条件分岐やループ処理（if文、for文）を用いたプログラムの作成経験。
自己勾配を利用した数学的関数の理解とAIモデルの最適化に挑戦。</a:t>
            </a:r>
          </a:p>
        </p:txBody>
      </p:sp>
      <p:sp>
        <p:nvSpPr>
          <p:cNvPr id="5" name="TextBox 4">
            <a:extLst>
              <a:ext uri="{FF2B5EF4-FFF2-40B4-BE49-F238E27FC236}">
                <a16:creationId xmlns:a16="http://schemas.microsoft.com/office/drawing/2014/main" id="{50D05913-94AB-4E5C-B3E1-70DADFEFAD90}"/>
              </a:ext>
            </a:extLst>
          </p:cNvPr>
          <p:cNvSpPr txBox="1"/>
          <p:nvPr>
            <p:custDataLst>
              <p:tags r:id="rId5"/>
            </p:custDataLst>
          </p:nvPr>
        </p:nvSpPr>
        <p:spPr>
          <a:xfrm>
            <a:off x="4229100" y="265211"/>
            <a:ext cx="3657600" cy="304800"/>
          </a:xfrm>
          <a:prstGeom prst="rect">
            <a:avLst/>
          </a:prstGeom>
          <a:noFill/>
        </p:spPr>
        <p:txBody>
          <a:bodyPr wrap="square" lIns="0">
            <a:normAutofit/>
          </a:bodyPr>
          <a:lstStyle/>
          <a:p>
            <a:r>
              <a:rPr lang="en-US" sz="1400" noProof="1">
                <a:solidFill>
                  <a:schemeClr val="tx2"/>
                </a:solidFill>
              </a:rPr>
              <a:t>教育</a:t>
            </a:r>
          </a:p>
        </p:txBody>
      </p:sp>
      <p:sp>
        <p:nvSpPr>
          <p:cNvPr id="6" name="Rectangle 5">
            <a:extLst>
              <a:ext uri="{FF2B5EF4-FFF2-40B4-BE49-F238E27FC236}">
                <a16:creationId xmlns:a16="http://schemas.microsoft.com/office/drawing/2014/main" id="{B4D42A8C-22A1-36B1-7FC3-BAE28DAD00A8}"/>
              </a:ext>
            </a:extLst>
          </p:cNvPr>
          <p:cNvSpPr/>
          <p:nvPr>
            <p:custDataLst>
              <p:tags r:id="rId6"/>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58441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82894-C24D-9575-07F3-50484049F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3B741-3232-7E20-2444-5E384051F8D6}"/>
              </a:ext>
            </a:extLst>
          </p:cNvPr>
          <p:cNvSpPr>
            <a:spLocks noGrp="1"/>
          </p:cNvSpPr>
          <p:nvPr>
            <p:ph type="title"/>
            <p:custDataLst>
              <p:tags r:id="rId1"/>
            </p:custDataLst>
          </p:nvPr>
        </p:nvSpPr>
        <p:spPr>
          <a:xfrm>
            <a:off x="419099" y="629392"/>
            <a:ext cx="2590801" cy="2799608"/>
          </a:xfrm>
        </p:spPr>
        <p:txBody>
          <a:bodyPr lIns="0" anchor="t">
            <a:normAutofit/>
          </a:bodyPr>
          <a:lstStyle/>
          <a:p>
            <a:pPr>
              <a:lnSpc>
                <a:spcPct val="100000"/>
              </a:lnSpc>
            </a:pPr>
            <a:r>
              <a:rPr lang="en-US" noProof="0" dirty="0"/>
              <a:t>語学能力</a:t>
            </a:r>
          </a:p>
        </p:txBody>
      </p:sp>
      <p:sp>
        <p:nvSpPr>
          <p:cNvPr id="3" name="Content Placeholder 2">
            <a:extLst>
              <a:ext uri="{FF2B5EF4-FFF2-40B4-BE49-F238E27FC236}">
                <a16:creationId xmlns:a16="http://schemas.microsoft.com/office/drawing/2014/main" id="{9285B249-07E7-EB0E-12C9-AE0F57390AC5}"/>
              </a:ext>
            </a:extLst>
          </p:cNvPr>
          <p:cNvSpPr>
            <a:spLocks noGrp="1"/>
          </p:cNvSpPr>
          <p:nvPr>
            <p:ph idx="1"/>
            <p:custDataLst>
              <p:tags r:id="rId2"/>
            </p:custDataLst>
          </p:nvPr>
        </p:nvSpPr>
        <p:spPr>
          <a:xfrm>
            <a:off x="419102" y="3428999"/>
            <a:ext cx="2590800" cy="2799608"/>
          </a:xfrm>
        </p:spPr>
        <p:txBody>
          <a:bodyPr lIns="0" anchor="b">
            <a:normAutofit/>
          </a:bodyPr>
          <a:lstStyle/>
          <a:p>
            <a:pPr marL="11113" indent="0">
              <a:lnSpc>
                <a:spcPct val="114000"/>
              </a:lnSpc>
              <a:buClr>
                <a:schemeClr val="accent2"/>
              </a:buClr>
              <a:buNone/>
            </a:pPr>
            <a:r>
              <a:rPr lang="en-US" sz="1400" noProof="0" dirty="0">
                <a:solidFill>
                  <a:schemeClr val="tx2"/>
                </a:solidFill>
              </a:rPr>
              <a:t>日本語、英語、中国語の読み書き・会話能力を比較すると、英語と日本語は全般的に高いレベルで習得しており、中国語は会話と聞き取りが少し可能なレベルです。</a:t>
            </a:r>
          </a:p>
        </p:txBody>
      </p:sp>
      <p:sp>
        <p:nvSpPr>
          <p:cNvPr id="11" name="Rectangle 10">
            <a:extLst>
              <a:ext uri="{FF2B5EF4-FFF2-40B4-BE49-F238E27FC236}">
                <a16:creationId xmlns:a16="http://schemas.microsoft.com/office/drawing/2014/main" id="{CFB5E895-18B9-C218-D89C-614A8146014E}"/>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EBF85C-9C2A-C9AB-7A92-6CD786199F56}"/>
              </a:ext>
            </a:extLst>
          </p:cNvPr>
          <p:cNvSpPr txBox="1"/>
          <p:nvPr>
            <p:custDataLst>
              <p:tags r:id="rId4"/>
            </p:custDataLst>
          </p:nvPr>
        </p:nvSpPr>
        <p:spPr>
          <a:xfrm>
            <a:off x="419100" y="249300"/>
            <a:ext cx="2590800" cy="414150"/>
          </a:xfrm>
          <a:prstGeom prst="rect">
            <a:avLst/>
          </a:prstGeom>
          <a:noFill/>
        </p:spPr>
        <p:txBody>
          <a:bodyPr wrap="square" lIns="0">
            <a:spAutoFit/>
          </a:bodyPr>
          <a:lstStyle/>
          <a:p>
            <a:r>
              <a:rPr lang="en-US" sz="1400" noProof="1">
                <a:solidFill>
                  <a:schemeClr val="tx2"/>
                </a:solidFill>
              </a:rPr>
              <a:t>語学力</a:t>
            </a:r>
          </a:p>
        </p:txBody>
      </p:sp>
      <p:graphicFrame>
        <p:nvGraphicFramePr>
          <p:cNvPr id="6" name="Table 5">
            <a:extLst>
              <a:ext uri="{FF2B5EF4-FFF2-40B4-BE49-F238E27FC236}">
                <a16:creationId xmlns:a16="http://schemas.microsoft.com/office/drawing/2014/main" id="{867C422F-3B8A-42B9-190E-D191767C4716}"/>
              </a:ext>
            </a:extLst>
          </p:cNvPr>
          <p:cNvGraphicFramePr>
            <a:graphicFrameLocks noGrp="1"/>
          </p:cNvGraphicFramePr>
          <p:nvPr>
            <p:custDataLst>
              <p:tags r:id="rId5"/>
            </p:custDataLst>
          </p:nvPr>
        </p:nvGraphicFramePr>
        <p:xfrm>
          <a:off x="3200400" y="228600"/>
          <a:ext cx="8572494" cy="6172200"/>
        </p:xfrm>
        <a:graphic>
          <a:graphicData uri="http://schemas.openxmlformats.org/drawingml/2006/table">
            <a:tbl>
              <a:tblPr firstRow="1" bandRow="1">
                <a:tableStyleId>{2D5ABB26-0587-4C30-8999-92F81FD0307C}</a:tableStyleId>
              </a:tblPr>
              <a:tblGrid>
                <a:gridCol w="867914">
                  <a:extLst>
                    <a:ext uri="{9D8B030D-6E8A-4147-A177-3AD203B41FA5}">
                      <a16:colId xmlns:a16="http://schemas.microsoft.com/office/drawing/2014/main" val="3567433880"/>
                    </a:ext>
                  </a:extLst>
                </a:gridCol>
                <a:gridCol w="1926145">
                  <a:extLst>
                    <a:ext uri="{9D8B030D-6E8A-4147-A177-3AD203B41FA5}">
                      <a16:colId xmlns:a16="http://schemas.microsoft.com/office/drawing/2014/main" val="4212919215"/>
                    </a:ext>
                  </a:extLst>
                </a:gridCol>
                <a:gridCol w="1926145">
                  <a:extLst>
                    <a:ext uri="{9D8B030D-6E8A-4147-A177-3AD203B41FA5}">
                      <a16:colId xmlns:a16="http://schemas.microsoft.com/office/drawing/2014/main" val="4189385376"/>
                    </a:ext>
                  </a:extLst>
                </a:gridCol>
                <a:gridCol w="1926145">
                  <a:extLst>
                    <a:ext uri="{9D8B030D-6E8A-4147-A177-3AD203B41FA5}">
                      <a16:colId xmlns:a16="http://schemas.microsoft.com/office/drawing/2014/main" val="1776435683"/>
                    </a:ext>
                  </a:extLst>
                </a:gridCol>
                <a:gridCol w="1926145">
                  <a:extLst>
                    <a:ext uri="{9D8B030D-6E8A-4147-A177-3AD203B41FA5}">
                      <a16:colId xmlns:a16="http://schemas.microsoft.com/office/drawing/2014/main" val="165026311"/>
                    </a:ext>
                  </a:extLst>
                </a:gridCol>
              </a:tblGrid>
              <a:tr h="514350">
                <a:tc>
                  <a:txBody>
                    <a:bodyPr/>
                    <a:lstStyle/>
                    <a:p>
                      <a:pPr fontAlgn="ctr">
                        <a:buNone/>
                      </a:pPr>
                      <a:r>
                        <a:rPr lang="en-US" sz="1100" dirty="0">
                          <a:solidFill>
                            <a:schemeClr val="accent1"/>
                          </a:solidFill>
                          <a:effectLst/>
                          <a:latin typeface="+mn-lt"/>
                        </a:rPr>
                        <a:t>言語</a:t>
                      </a:r>
                    </a:p>
                  </a:txBody>
                  <a:tcPr marL="47625" marR="47625" anchor="ct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rtl="0" fontAlgn="ctr">
                        <a:buNone/>
                      </a:pPr>
                      <a:r>
                        <a:rPr lang="en-US" sz="1100" b="1" i="0" u="none" strike="noStrike" dirty="0">
                          <a:solidFill>
                            <a:schemeClr val="accent1"/>
                          </a:solidFill>
                          <a:effectLst/>
                          <a:latin typeface="+mn-lt"/>
                        </a:rPr>
                        <a:t>読む</a:t>
                      </a:r>
                      <a:endParaRPr lang="en-US" sz="1100" dirty="0">
                        <a:solidFill>
                          <a:schemeClr val="accent1"/>
                        </a:solidFill>
                        <a:effectLst/>
                        <a:latin typeface="+mn-lt"/>
                      </a:endParaRPr>
                    </a:p>
                  </a:txBody>
                  <a:tcPr marL="47625" marR="47625" anchor="ct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rtl="0" fontAlgn="ctr">
                        <a:buNone/>
                      </a:pPr>
                      <a:r>
                        <a:rPr lang="en-US" sz="1100" b="1" i="0" u="none" strike="noStrike" dirty="0">
                          <a:solidFill>
                            <a:schemeClr val="accent1"/>
                          </a:solidFill>
                          <a:effectLst/>
                          <a:latin typeface="+mn-lt"/>
                        </a:rPr>
                        <a:t>書く</a:t>
                      </a:r>
                      <a:endParaRPr lang="en-US" sz="1100" dirty="0">
                        <a:solidFill>
                          <a:schemeClr val="accent1"/>
                        </a:solidFill>
                        <a:effectLst/>
                        <a:latin typeface="+mn-lt"/>
                      </a:endParaRPr>
                    </a:p>
                  </a:txBody>
                  <a:tcPr marL="47625" marR="47625" anchor="ctr">
                    <a:lnB w="19050" cap="flat" cmpd="sng" algn="ctr">
                      <a:solidFill>
                        <a:schemeClr val="tx1"/>
                      </a:solidFill>
                      <a:prstDash val="solid"/>
                      <a:round/>
                      <a:headEnd type="none" w="med" len="med"/>
                      <a:tailEnd type="none" w="med" len="med"/>
                    </a:lnB>
                  </a:tcPr>
                </a:tc>
                <a:tc>
                  <a:txBody>
                    <a:bodyPr/>
                    <a:lstStyle/>
                    <a:p>
                      <a:pPr algn="ctr" rtl="0" fontAlgn="ctr">
                        <a:buNone/>
                      </a:pPr>
                      <a:r>
                        <a:rPr lang="en-US" sz="1100" b="1" i="0" u="none" strike="noStrike" dirty="0">
                          <a:solidFill>
                            <a:schemeClr val="accent1"/>
                          </a:solidFill>
                          <a:effectLst/>
                          <a:latin typeface="+mn-lt"/>
                        </a:rPr>
                        <a:t>話す</a:t>
                      </a:r>
                      <a:endParaRPr lang="en-US" sz="1100" dirty="0">
                        <a:solidFill>
                          <a:schemeClr val="accent1"/>
                        </a:solidFill>
                        <a:effectLst/>
                        <a:latin typeface="+mn-lt"/>
                      </a:endParaRPr>
                    </a:p>
                  </a:txBody>
                  <a:tcPr marL="47625" marR="47625" anchor="ctr">
                    <a:lnB w="19050" cap="flat" cmpd="sng" algn="ctr">
                      <a:solidFill>
                        <a:schemeClr val="tx1"/>
                      </a:solidFill>
                      <a:prstDash val="solid"/>
                      <a:round/>
                      <a:headEnd type="none" w="med" len="med"/>
                      <a:tailEnd type="none" w="med" len="med"/>
                    </a:lnB>
                  </a:tcPr>
                </a:tc>
                <a:tc>
                  <a:txBody>
                    <a:bodyPr/>
                    <a:lstStyle/>
                    <a:p>
                      <a:pPr algn="ctr" rtl="0" fontAlgn="ctr">
                        <a:buNone/>
                      </a:pPr>
                      <a:r>
                        <a:rPr lang="en-US" sz="1100" b="1" i="0" u="none" strike="noStrike" dirty="0">
                          <a:solidFill>
                            <a:schemeClr val="accent1"/>
                          </a:solidFill>
                          <a:effectLst/>
                          <a:latin typeface="+mn-lt"/>
                        </a:rPr>
                        <a:t>聞く</a:t>
                      </a:r>
                      <a:endParaRPr lang="en-US" sz="1100" dirty="0">
                        <a:solidFill>
                          <a:schemeClr val="accent1"/>
                        </a:solidFill>
                        <a:effectLst/>
                        <a:latin typeface="+mn-lt"/>
                      </a:endParaRPr>
                    </a:p>
                  </a:txBody>
                  <a:tcPr marL="47625" marR="47625"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7583402"/>
                  </a:ext>
                </a:extLst>
              </a:tr>
              <a:tr h="1885950">
                <a:tc>
                  <a:txBody>
                    <a:bodyPr/>
                    <a:lstStyle/>
                    <a:p>
                      <a:pPr rtl="0" fontAlgn="ctr">
                        <a:buNone/>
                      </a:pPr>
                      <a:r>
                        <a:rPr lang="en-US" sz="1100" b="1" i="0" u="none" strike="noStrike" dirty="0">
                          <a:solidFill>
                            <a:srgbClr val="000000"/>
                          </a:solidFill>
                          <a:effectLst/>
                          <a:latin typeface="+mn-lt"/>
                        </a:rPr>
                        <a:t>日本語</a:t>
                      </a:r>
                      <a:endParaRPr lang="en-US" sz="1100" dirty="0">
                        <a:effectLst/>
                        <a:latin typeface="+mn-lt"/>
                      </a:endParaRPr>
                    </a:p>
                  </a:txBody>
                  <a:tcPr marL="47625" marR="47625" anchor="ct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rtl="0" fontAlgn="ctr">
                        <a:buNone/>
                      </a:pPr>
                      <a:r>
                        <a:rPr lang="en-US" sz="1100" b="0" i="0" u="none" strike="noStrike">
                          <a:solidFill>
                            <a:srgbClr val="000000"/>
                          </a:solidFill>
                          <a:effectLst/>
                          <a:latin typeface="+mn-lt"/>
                        </a:rPr>
                        <a:t>可能</a:t>
                      </a:r>
                      <a:endParaRPr lang="en-US" sz="1100">
                        <a:effectLst/>
                        <a:latin typeface="+mn-lt"/>
                      </a:endParaRPr>
                    </a:p>
                  </a:txBody>
                  <a:tcPr marL="47625" marR="47625" anchor="ct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rtl="0" fontAlgn="ctr">
                        <a:buNone/>
                      </a:pPr>
                      <a:r>
                        <a:rPr lang="en-US" sz="1100" b="0" i="0" u="none" strike="noStrike" dirty="0">
                          <a:solidFill>
                            <a:srgbClr val="000000"/>
                          </a:solidFill>
                          <a:effectLst/>
                          <a:latin typeface="+mn-lt"/>
                        </a:rPr>
                        <a:t>可能</a:t>
                      </a:r>
                      <a:endParaRPr lang="en-US" sz="1100" dirty="0">
                        <a:effectLst/>
                        <a:latin typeface="+mn-lt"/>
                      </a:endParaRPr>
                    </a:p>
                  </a:txBody>
                  <a:tcPr marL="47625" marR="47625" anchor="ctr">
                    <a:lnT w="19050" cap="flat" cmpd="sng" algn="ctr">
                      <a:solidFill>
                        <a:schemeClr val="tx1"/>
                      </a:solidFill>
                      <a:prstDash val="solid"/>
                      <a:round/>
                      <a:headEnd type="none" w="med" len="med"/>
                      <a:tailEnd type="none" w="med" len="med"/>
                    </a:lnT>
                  </a:tcPr>
                </a:tc>
                <a:tc>
                  <a:txBody>
                    <a:bodyPr/>
                    <a:lstStyle/>
                    <a:p>
                      <a:pPr algn="ctr" rtl="0" fontAlgn="ctr">
                        <a:buNone/>
                      </a:pPr>
                      <a:r>
                        <a:rPr lang="en-US" sz="1100" b="0" i="0" u="none" strike="noStrike" dirty="0">
                          <a:solidFill>
                            <a:srgbClr val="000000"/>
                          </a:solidFill>
                          <a:effectLst/>
                          <a:latin typeface="+mn-lt"/>
                        </a:rPr>
                        <a:t>男性的に記載なし</a:t>
                      </a:r>
                      <a:endParaRPr lang="en-US" sz="1100" dirty="0">
                        <a:effectLst/>
                        <a:latin typeface="+mn-lt"/>
                      </a:endParaRPr>
                    </a:p>
                  </a:txBody>
                  <a:tcPr marL="47625" marR="47625" anchor="ctr">
                    <a:lnT w="19050" cap="flat" cmpd="sng" algn="ctr">
                      <a:solidFill>
                        <a:schemeClr val="tx1"/>
                      </a:solidFill>
                      <a:prstDash val="solid"/>
                      <a:round/>
                      <a:headEnd type="none" w="med" len="med"/>
                      <a:tailEnd type="none" w="med" len="med"/>
                    </a:lnT>
                  </a:tcPr>
                </a:tc>
                <a:tc>
                  <a:txBody>
                    <a:bodyPr/>
                    <a:lstStyle/>
                    <a:p>
                      <a:pPr algn="ctr" rtl="0" fontAlgn="ctr">
                        <a:buNone/>
                      </a:pPr>
                      <a:r>
                        <a:rPr lang="en-US" sz="1100" b="0" i="0" u="none" strike="noStrike" dirty="0">
                          <a:solidFill>
                            <a:srgbClr val="000000"/>
                          </a:solidFill>
                          <a:effectLst/>
                          <a:latin typeface="+mn-lt"/>
                        </a:rPr>
                        <a:t>可能</a:t>
                      </a:r>
                      <a:endParaRPr lang="en-US" sz="1100" dirty="0">
                        <a:effectLst/>
                        <a:latin typeface="+mn-lt"/>
                      </a:endParaRPr>
                    </a:p>
                  </a:txBody>
                  <a:tcPr marL="47625" marR="47625"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6247658"/>
                  </a:ext>
                </a:extLst>
              </a:tr>
              <a:tr h="1885950">
                <a:tc>
                  <a:txBody>
                    <a:bodyPr/>
                    <a:lstStyle/>
                    <a:p>
                      <a:pPr rtl="0" fontAlgn="ctr">
                        <a:buNone/>
                      </a:pPr>
                      <a:r>
                        <a:rPr lang="en-US" sz="1100" b="1" i="0" u="none" strike="noStrike" dirty="0">
                          <a:solidFill>
                            <a:srgbClr val="000000"/>
                          </a:solidFill>
                          <a:effectLst/>
                          <a:latin typeface="+mn-lt"/>
                        </a:rPr>
                        <a:t>英語</a:t>
                      </a:r>
                      <a:endParaRPr lang="en-US" sz="1100" dirty="0">
                        <a:effectLst/>
                        <a:latin typeface="+mn-lt"/>
                      </a:endParaRPr>
                    </a:p>
                  </a:txBody>
                  <a:tcPr marL="47625" marR="47625" anchor="ctr">
                    <a:lnR w="12700" cap="flat" cmpd="sng" algn="ctr">
                      <a:solidFill>
                        <a:schemeClr val="tx1"/>
                      </a:solidFill>
                      <a:prstDash val="solid"/>
                      <a:round/>
                      <a:headEnd type="none" w="med" len="med"/>
                      <a:tailEnd type="none" w="med" len="med"/>
                    </a:lnR>
                  </a:tcPr>
                </a:tc>
                <a:tc>
                  <a:txBody>
                    <a:bodyPr/>
                    <a:lstStyle/>
                    <a:p>
                      <a:pPr algn="ctr" rtl="0" fontAlgn="ctr">
                        <a:buNone/>
                      </a:pPr>
                      <a:r>
                        <a:rPr lang="en-US" sz="1100" b="0" i="0" u="none" strike="noStrike">
                          <a:solidFill>
                            <a:srgbClr val="000000"/>
                          </a:solidFill>
                          <a:effectLst/>
                          <a:latin typeface="+mn-lt"/>
                        </a:rPr>
                        <a:t>可能</a:t>
                      </a:r>
                      <a:endParaRPr lang="en-US" sz="1100">
                        <a:effectLst/>
                        <a:latin typeface="+mn-lt"/>
                      </a:endParaRPr>
                    </a:p>
                  </a:txBody>
                  <a:tcPr marL="47625" marR="47625" anchor="ctr">
                    <a:lnL w="12700" cap="flat" cmpd="sng" algn="ctr">
                      <a:solidFill>
                        <a:schemeClr val="tx1"/>
                      </a:solidFill>
                      <a:prstDash val="solid"/>
                      <a:round/>
                      <a:headEnd type="none" w="med" len="med"/>
                      <a:tailEnd type="none" w="med" len="med"/>
                    </a:lnL>
                  </a:tcPr>
                </a:tc>
                <a:tc>
                  <a:txBody>
                    <a:bodyPr/>
                    <a:lstStyle/>
                    <a:p>
                      <a:pPr algn="ctr" rtl="0" fontAlgn="ctr">
                        <a:buNone/>
                      </a:pPr>
                      <a:r>
                        <a:rPr lang="en-US" sz="1100" b="0" i="0" u="none" strike="noStrike" dirty="0">
                          <a:solidFill>
                            <a:srgbClr val="000000"/>
                          </a:solidFill>
                          <a:effectLst/>
                          <a:latin typeface="+mn-lt"/>
                        </a:rPr>
                        <a:t>可能</a:t>
                      </a:r>
                      <a:endParaRPr lang="en-US" sz="1100" dirty="0">
                        <a:effectLst/>
                        <a:latin typeface="+mn-lt"/>
                      </a:endParaRPr>
                    </a:p>
                  </a:txBody>
                  <a:tcPr marL="47625" marR="47625" anchor="ctr"/>
                </a:tc>
                <a:tc>
                  <a:txBody>
                    <a:bodyPr/>
                    <a:lstStyle/>
                    <a:p>
                      <a:pPr algn="ctr" rtl="0" fontAlgn="ctr">
                        <a:buNone/>
                      </a:pPr>
                      <a:r>
                        <a:rPr lang="en-US" sz="1100" b="0" i="0" u="none" strike="noStrike" dirty="0">
                          <a:solidFill>
                            <a:srgbClr val="000000"/>
                          </a:solidFill>
                          <a:effectLst/>
                          <a:latin typeface="+mn-lt"/>
                        </a:rPr>
                        <a:t>可能</a:t>
                      </a:r>
                      <a:endParaRPr lang="en-US" sz="1100" dirty="0">
                        <a:effectLst/>
                        <a:latin typeface="+mn-lt"/>
                      </a:endParaRPr>
                    </a:p>
                  </a:txBody>
                  <a:tcPr marL="47625" marR="47625" anchor="ctr"/>
                </a:tc>
                <a:tc>
                  <a:txBody>
                    <a:bodyPr/>
                    <a:lstStyle/>
                    <a:p>
                      <a:pPr algn="ctr" rtl="0" fontAlgn="ctr">
                        <a:buNone/>
                      </a:pPr>
                      <a:r>
                        <a:rPr lang="en-US" sz="1100" b="0" i="0" u="none" strike="noStrike" dirty="0">
                          <a:solidFill>
                            <a:srgbClr val="000000"/>
                          </a:solidFill>
                          <a:effectLst/>
                          <a:latin typeface="+mn-lt"/>
                        </a:rPr>
                        <a:t>可能</a:t>
                      </a:r>
                      <a:endParaRPr lang="en-US" sz="1100" dirty="0">
                        <a:effectLst/>
                        <a:latin typeface="+mn-lt"/>
                      </a:endParaRPr>
                    </a:p>
                  </a:txBody>
                  <a:tcPr marL="47625" marR="47625" anchor="ctr"/>
                </a:tc>
                <a:extLst>
                  <a:ext uri="{0D108BD9-81ED-4DB2-BD59-A6C34878D82A}">
                    <a16:rowId xmlns:a16="http://schemas.microsoft.com/office/drawing/2014/main" val="3827326108"/>
                  </a:ext>
                </a:extLst>
              </a:tr>
              <a:tr h="1885950">
                <a:tc>
                  <a:txBody>
                    <a:bodyPr/>
                    <a:lstStyle/>
                    <a:p>
                      <a:pPr rtl="0" fontAlgn="ctr">
                        <a:buNone/>
                      </a:pPr>
                      <a:r>
                        <a:rPr lang="en-US" sz="1100" b="1" i="0" u="none" strike="noStrike" dirty="0">
                          <a:solidFill>
                            <a:srgbClr val="000000"/>
                          </a:solidFill>
                          <a:effectLst/>
                          <a:latin typeface="+mn-lt"/>
                        </a:rPr>
                        <a:t>中国語</a:t>
                      </a:r>
                      <a:endParaRPr lang="en-US" sz="1100" dirty="0">
                        <a:effectLst/>
                        <a:latin typeface="+mn-lt"/>
                      </a:endParaRPr>
                    </a:p>
                  </a:txBody>
                  <a:tcPr marL="47625" marR="47625" anchor="ctr">
                    <a:lnR w="12700" cap="flat" cmpd="sng" algn="ctr">
                      <a:solidFill>
                        <a:schemeClr val="tx1"/>
                      </a:solidFill>
                      <a:prstDash val="solid"/>
                      <a:round/>
                      <a:headEnd type="none" w="med" len="med"/>
                      <a:tailEnd type="none" w="med" len="med"/>
                    </a:lnR>
                  </a:tcPr>
                </a:tc>
                <a:tc>
                  <a:txBody>
                    <a:bodyPr/>
                    <a:lstStyle/>
                    <a:p>
                      <a:pPr algn="ctr" rtl="0" fontAlgn="ctr">
                        <a:buNone/>
                      </a:pPr>
                      <a:r>
                        <a:rPr lang="en-US" sz="1100" b="0" i="0" u="none" strike="noStrike">
                          <a:solidFill>
                            <a:srgbClr val="000000"/>
                          </a:solidFill>
                          <a:effectLst/>
                          <a:latin typeface="+mn-lt"/>
                        </a:rPr>
                        <a:t>不可能</a:t>
                      </a:r>
                      <a:endParaRPr lang="en-US" sz="1100">
                        <a:effectLst/>
                        <a:latin typeface="+mn-lt"/>
                      </a:endParaRPr>
                    </a:p>
                  </a:txBody>
                  <a:tcPr marL="47625" marR="47625" anchor="ctr">
                    <a:lnL w="12700" cap="flat" cmpd="sng" algn="ctr">
                      <a:solidFill>
                        <a:schemeClr val="tx1"/>
                      </a:solidFill>
                      <a:prstDash val="solid"/>
                      <a:round/>
                      <a:headEnd type="none" w="med" len="med"/>
                      <a:tailEnd type="none" w="med" len="med"/>
                    </a:lnL>
                  </a:tcPr>
                </a:tc>
                <a:tc>
                  <a:txBody>
                    <a:bodyPr/>
                    <a:lstStyle/>
                    <a:p>
                      <a:pPr algn="ctr" rtl="0" fontAlgn="ctr">
                        <a:buNone/>
                      </a:pPr>
                      <a:r>
                        <a:rPr lang="en-US" sz="1100" b="0" i="0" u="none" strike="noStrike" dirty="0">
                          <a:solidFill>
                            <a:srgbClr val="000000"/>
                          </a:solidFill>
                          <a:effectLst/>
                          <a:latin typeface="+mn-lt"/>
                        </a:rPr>
                        <a:t>不可能</a:t>
                      </a:r>
                      <a:endParaRPr lang="en-US" sz="1100" dirty="0">
                        <a:effectLst/>
                        <a:latin typeface="+mn-lt"/>
                      </a:endParaRPr>
                    </a:p>
                  </a:txBody>
                  <a:tcPr marL="47625" marR="47625" anchor="ctr"/>
                </a:tc>
                <a:tc>
                  <a:txBody>
                    <a:bodyPr/>
                    <a:lstStyle/>
                    <a:p>
                      <a:pPr algn="ctr" rtl="0" fontAlgn="ctr">
                        <a:buNone/>
                      </a:pPr>
                      <a:r>
                        <a:rPr lang="en-US" sz="1100" b="0" i="0" u="none" strike="noStrike" dirty="0">
                          <a:solidFill>
                            <a:srgbClr val="000000"/>
                          </a:solidFill>
                          <a:effectLst/>
                          <a:latin typeface="+mn-lt"/>
                        </a:rPr>
                        <a:t>少し可能</a:t>
                      </a:r>
                      <a:endParaRPr lang="en-US" sz="1100" dirty="0">
                        <a:effectLst/>
                        <a:latin typeface="+mn-lt"/>
                      </a:endParaRPr>
                    </a:p>
                  </a:txBody>
                  <a:tcPr marL="47625" marR="47625" anchor="ctr"/>
                </a:tc>
                <a:tc>
                  <a:txBody>
                    <a:bodyPr/>
                    <a:lstStyle/>
                    <a:p>
                      <a:pPr algn="ctr" rtl="0" fontAlgn="ctr">
                        <a:buNone/>
                      </a:pPr>
                      <a:r>
                        <a:rPr lang="en-US" sz="1100" b="0" i="0" u="none" strike="noStrike" dirty="0">
                          <a:solidFill>
                            <a:srgbClr val="000000"/>
                          </a:solidFill>
                          <a:effectLst/>
                          <a:latin typeface="+mn-lt"/>
                        </a:rPr>
                        <a:t>少し可能</a:t>
                      </a:r>
                      <a:endParaRPr lang="en-US" sz="1100" dirty="0">
                        <a:effectLst/>
                        <a:latin typeface="+mn-lt"/>
                      </a:endParaRPr>
                    </a:p>
                  </a:txBody>
                  <a:tcPr marL="47625" marR="47625" anchor="ctr"/>
                </a:tc>
                <a:extLst>
                  <a:ext uri="{0D108BD9-81ED-4DB2-BD59-A6C34878D82A}">
                    <a16:rowId xmlns:a16="http://schemas.microsoft.com/office/drawing/2014/main" val="1590366248"/>
                  </a:ext>
                </a:extLst>
              </a:tr>
            </a:tbl>
          </a:graphicData>
        </a:graphic>
      </p:graphicFrame>
      <p:grpSp>
        <p:nvGrpSpPr>
          <p:cNvPr id="5" name="Group 4">
            <a:extLst>
              <a:ext uri="{FF2B5EF4-FFF2-40B4-BE49-F238E27FC236}">
                <a16:creationId xmlns:a16="http://schemas.microsoft.com/office/drawing/2014/main" id="{83EC6D53-B61F-1469-7B11-F55E1AC9ED7B}"/>
              </a:ext>
            </a:extLst>
          </p:cNvPr>
          <p:cNvGrpSpPr/>
          <p:nvPr>
            <p:custDataLst>
              <p:tags r:id="rId6"/>
            </p:custDataLst>
          </p:nvPr>
        </p:nvGrpSpPr>
        <p:grpSpPr>
          <a:xfrm>
            <a:off x="9440602" y="162617"/>
            <a:ext cx="2576145" cy="1301528"/>
            <a:chOff x="5326996" y="628184"/>
            <a:chExt cx="2576145" cy="1301528"/>
          </a:xfrm>
        </p:grpSpPr>
        <p:sp>
          <p:nvSpPr>
            <p:cNvPr id="13" name="Rounded Rectangle 12">
              <a:extLst>
                <a:ext uri="{FF2B5EF4-FFF2-40B4-BE49-F238E27FC236}">
                  <a16:creationId xmlns:a16="http://schemas.microsoft.com/office/drawing/2014/main" id="{A6E3922A-2E0C-F034-1957-36E38123547C}"/>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00F19"/>
                </a:solidFill>
              </a:endParaRPr>
            </a:p>
          </p:txBody>
        </p:sp>
        <p:pic>
          <p:nvPicPr>
            <p:cNvPr id="14" name="Graphic 13">
              <a:extLst>
                <a:ext uri="{FF2B5EF4-FFF2-40B4-BE49-F238E27FC236}">
                  <a16:creationId xmlns:a16="http://schemas.microsoft.com/office/drawing/2014/main" id="{2F658A6C-D400-15E4-03D7-0F5645362F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40548" y="734271"/>
              <a:ext cx="219238" cy="219238"/>
            </a:xfrm>
            <a:prstGeom prst="rect">
              <a:avLst/>
            </a:prstGeom>
          </p:spPr>
        </p:pic>
        <p:sp>
          <p:nvSpPr>
            <p:cNvPr id="15" name="Freeform 14">
              <a:extLst>
                <a:ext uri="{FF2B5EF4-FFF2-40B4-BE49-F238E27FC236}">
                  <a16:creationId xmlns:a16="http://schemas.microsoft.com/office/drawing/2014/main" id="{492C3E8E-10A4-8618-CEDA-46B5FC4DC2ED}"/>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a:solidFill>
                  <a:srgbClr val="100F19"/>
                </a:solidFill>
              </a:endParaRPr>
            </a:p>
          </p:txBody>
        </p:sp>
      </p:grpSp>
      <p:sp>
        <p:nvSpPr>
          <p:cNvPr id="16" name="TextBox 15">
            <a:extLst>
              <a:ext uri="{FF2B5EF4-FFF2-40B4-BE49-F238E27FC236}">
                <a16:creationId xmlns:a16="http://schemas.microsoft.com/office/drawing/2014/main" id="{7C07973B-18B1-EE7E-B1FD-4531F1FE9642}"/>
              </a:ext>
            </a:extLst>
          </p:cNvPr>
          <p:cNvSpPr txBox="1"/>
          <p:nvPr>
            <p:custDataLst>
              <p:tags r:id="rId7"/>
            </p:custDataLst>
          </p:nvPr>
        </p:nvSpPr>
        <p:spPr>
          <a:xfrm>
            <a:off x="9552588" y="542869"/>
            <a:ext cx="2351599" cy="825024"/>
          </a:xfrm>
          <a:prstGeom prst="rect">
            <a:avLst/>
          </a:prstGeom>
          <a:noFill/>
        </p:spPr>
        <p:txBody>
          <a:bodyPr wrap="square" lIns="0" tIns="45720" rIns="0" bIns="0" rtlCol="0">
            <a:normAutofit/>
          </a:bodyPr>
          <a:lstStyle/>
          <a:p>
            <a:r>
              <a:rPr lang="en-US" sz="1100">
                <a:solidFill>
                  <a:srgbClr val="100F19"/>
                </a:solidFill>
                <a:latin typeface="Franklin Gothic Book" panose="020B0503020102020204" pitchFamily="34" charset="0"/>
              </a:rPr>
              <a:t>対象言語の能力レベルを具体的なスコアや実務経験に基づいて更新すると、より説得力のある内容になります。</a:t>
            </a:r>
          </a:p>
        </p:txBody>
      </p:sp>
    </p:spTree>
    <p:extLst>
      <p:ext uri="{BB962C8B-B14F-4D97-AF65-F5344CB8AC3E}">
        <p14:creationId xmlns:p14="http://schemas.microsoft.com/office/powerpoint/2010/main" val="760793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F66F7-FD75-399E-EAB8-E45E4C17A141}"/>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スキル</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資格・スキル</a:t>
            </a:r>
          </a:p>
        </p:txBody>
      </p:sp>
      <p:sp>
        <p:nvSpPr>
          <p:cNvPr id="10" name="Content Placeholder 9">
            <a:extLst>
              <a:ext uri="{FF2B5EF4-FFF2-40B4-BE49-F238E27FC236}">
                <a16:creationId xmlns:a16="http://schemas.microsoft.com/office/drawing/2014/main" id="{85F4DE25-5666-B033-6C5F-56853D33C2B7}"/>
              </a:ext>
            </a:extLst>
          </p:cNvPr>
          <p:cNvSpPr>
            <a:spLocks noGrp="1"/>
          </p:cNvSpPr>
          <p:nvPr>
            <p:ph sz="half" idx="1"/>
            <p:custDataLst>
              <p:tags r:id="rId3"/>
            </p:custDataLst>
          </p:nvPr>
        </p:nvSpPr>
        <p:spPr>
          <a:xfrm>
            <a:off x="419101" y="2545080"/>
            <a:ext cx="3581399" cy="3749040"/>
          </a:xfrm>
        </p:spPr>
        <p:txBody>
          <a:bodyPr lIns="0">
            <a:normAutofit/>
          </a:bodyPr>
          <a:lstStyle/>
          <a:p>
            <a:pPr marL="11113" indent="0">
              <a:lnSpc>
                <a:spcPct val="114000"/>
              </a:lnSpc>
              <a:buNone/>
            </a:pPr>
            <a:r>
              <a:rPr lang="en-US" noProof="1"/>
              <a:t>TOEICスコア700（2014年2月取得）、TOEICスピーキング130（2011年3月取得）。英語でのコミュニケーションスキルを証明。</a:t>
            </a:r>
          </a:p>
        </p:txBody>
      </p:sp>
      <p:sp>
        <p:nvSpPr>
          <p:cNvPr id="11" name="Content Placeholder 10">
            <a:extLst>
              <a:ext uri="{FF2B5EF4-FFF2-40B4-BE49-F238E27FC236}">
                <a16:creationId xmlns:a16="http://schemas.microsoft.com/office/drawing/2014/main" id="{A9E3D164-34EA-CCC6-0D04-370EF0F48223}"/>
              </a:ext>
            </a:extLst>
          </p:cNvPr>
          <p:cNvSpPr>
            <a:spLocks noGrp="1"/>
          </p:cNvSpPr>
          <p:nvPr>
            <p:ph sz="half" idx="2"/>
            <p:custDataLst>
              <p:tags r:id="rId4"/>
            </p:custDataLst>
          </p:nvPr>
        </p:nvSpPr>
        <p:spPr>
          <a:xfrm>
            <a:off x="4305301" y="2545080"/>
            <a:ext cx="3581399" cy="3749040"/>
          </a:xfrm>
        </p:spPr>
        <p:txBody>
          <a:bodyPr lIns="0">
            <a:normAutofit/>
          </a:bodyPr>
          <a:lstStyle/>
          <a:p>
            <a:pPr marL="11113" indent="0">
              <a:lnSpc>
                <a:spcPct val="114000"/>
              </a:lnSpc>
              <a:buNone/>
            </a:pPr>
            <a:r>
              <a:rPr lang="en-US" noProof="1"/>
              <a:t>ワードプロセッサー検定3級（2002年3月取得）。文書作成やオフィス作業の基本的なスキルを有する。</a:t>
            </a:r>
          </a:p>
        </p:txBody>
      </p:sp>
      <p:sp>
        <p:nvSpPr>
          <p:cNvPr id="12" name="Content Placeholder 11">
            <a:extLst>
              <a:ext uri="{FF2B5EF4-FFF2-40B4-BE49-F238E27FC236}">
                <a16:creationId xmlns:a16="http://schemas.microsoft.com/office/drawing/2014/main" id="{888CA6F2-A08C-9780-2FF1-33D610FBC6F0}"/>
              </a:ext>
            </a:extLst>
          </p:cNvPr>
          <p:cNvSpPr>
            <a:spLocks noGrp="1"/>
          </p:cNvSpPr>
          <p:nvPr>
            <p:ph sz="half" idx="13"/>
            <p:custDataLst>
              <p:tags r:id="rId5"/>
            </p:custDataLst>
          </p:nvPr>
        </p:nvSpPr>
        <p:spPr>
          <a:xfrm>
            <a:off x="8191500" y="2545080"/>
            <a:ext cx="3581399" cy="3749040"/>
          </a:xfrm>
        </p:spPr>
        <p:txBody>
          <a:bodyPr lIns="0">
            <a:normAutofit/>
          </a:bodyPr>
          <a:lstStyle/>
          <a:p>
            <a:pPr marL="11113" indent="0">
              <a:lnSpc>
                <a:spcPct val="114000"/>
              </a:lnSpc>
              <a:buNone/>
            </a:pPr>
            <a:r>
              <a:rPr lang="en-US" noProof="1"/>
              <a:t>プログラミング言語はC言語（初級）、HTML、CSSを習得。Microsoft Office Word、Excelは上級、PowerPointは中級レベル。</a:t>
            </a:r>
          </a:p>
        </p:txBody>
      </p:sp>
      <p:sp>
        <p:nvSpPr>
          <p:cNvPr id="13" name="Text Placeholder 12">
            <a:extLst>
              <a:ext uri="{FF2B5EF4-FFF2-40B4-BE49-F238E27FC236}">
                <a16:creationId xmlns:a16="http://schemas.microsoft.com/office/drawing/2014/main" id="{6DCE048E-468B-46C2-9D3B-C1E8319AA2F4}"/>
              </a:ext>
            </a:extLst>
          </p:cNvPr>
          <p:cNvSpPr>
            <a:spLocks noGrp="1"/>
          </p:cNvSpPr>
          <p:nvPr>
            <p:ph type="body" idx="14"/>
            <p:custDataLst>
              <p:tags r:id="rId6"/>
            </p:custDataLst>
          </p:nvPr>
        </p:nvSpPr>
        <p:spPr>
          <a:xfrm>
            <a:off x="419099" y="1905000"/>
            <a:ext cx="3581399" cy="640080"/>
          </a:xfrm>
        </p:spPr>
        <p:txBody>
          <a:bodyPr lIns="0" anchor="t">
            <a:normAutofit/>
          </a:bodyPr>
          <a:lstStyle/>
          <a:p>
            <a:r>
              <a:rPr lang="en-US" sz="1800" noProof="1">
                <a:solidFill>
                  <a:schemeClr val="accent1"/>
                </a:solidFill>
                <a:latin typeface="+mj-lt"/>
              </a:rPr>
              <a:t>語学資格</a:t>
            </a:r>
          </a:p>
        </p:txBody>
      </p:sp>
      <p:sp>
        <p:nvSpPr>
          <p:cNvPr id="14" name="Text Placeholder 13">
            <a:extLst>
              <a:ext uri="{FF2B5EF4-FFF2-40B4-BE49-F238E27FC236}">
                <a16:creationId xmlns:a16="http://schemas.microsoft.com/office/drawing/2014/main" id="{6D62A190-0D55-FEDE-2AE9-DCF41814D4DA}"/>
              </a:ext>
            </a:extLst>
          </p:cNvPr>
          <p:cNvSpPr>
            <a:spLocks noGrp="1"/>
          </p:cNvSpPr>
          <p:nvPr>
            <p:ph type="body" idx="15"/>
            <p:custDataLst>
              <p:tags r:id="rId7"/>
            </p:custDataLst>
          </p:nvPr>
        </p:nvSpPr>
        <p:spPr>
          <a:xfrm>
            <a:off x="4305300" y="1905000"/>
            <a:ext cx="3581399" cy="640080"/>
          </a:xfrm>
        </p:spPr>
        <p:txBody>
          <a:bodyPr lIns="0" anchor="t">
            <a:normAutofit/>
          </a:bodyPr>
          <a:lstStyle/>
          <a:p>
            <a:r>
              <a:rPr lang="en-US" sz="1800" noProof="1">
                <a:solidFill>
                  <a:schemeClr val="accent1"/>
                </a:solidFill>
                <a:latin typeface="+mj-lt"/>
              </a:rPr>
              <a:t>資格・検定</a:t>
            </a:r>
          </a:p>
        </p:txBody>
      </p:sp>
      <p:sp>
        <p:nvSpPr>
          <p:cNvPr id="15" name="Text Placeholder 14">
            <a:extLst>
              <a:ext uri="{FF2B5EF4-FFF2-40B4-BE49-F238E27FC236}">
                <a16:creationId xmlns:a16="http://schemas.microsoft.com/office/drawing/2014/main" id="{04738F25-3596-3DFF-6CD8-E0CC3E33F87A}"/>
              </a:ext>
            </a:extLst>
          </p:cNvPr>
          <p:cNvSpPr>
            <a:spLocks noGrp="1"/>
          </p:cNvSpPr>
          <p:nvPr>
            <p:ph type="body" idx="16"/>
            <p:custDataLst>
              <p:tags r:id="rId8"/>
            </p:custDataLst>
          </p:nvPr>
        </p:nvSpPr>
        <p:spPr>
          <a:xfrm>
            <a:off x="8191500" y="1905000"/>
            <a:ext cx="3581399" cy="640080"/>
          </a:xfrm>
        </p:spPr>
        <p:txBody>
          <a:bodyPr lIns="0" anchor="t">
            <a:normAutofit/>
          </a:bodyPr>
          <a:lstStyle/>
          <a:p>
            <a:r>
              <a:rPr lang="en-US" sz="1800" noProof="1">
                <a:solidFill>
                  <a:schemeClr val="accent1"/>
                </a:solidFill>
                <a:latin typeface="+mj-lt"/>
              </a:rPr>
              <a:t>プログラミング・ソフトウェアスキル</a:t>
            </a:r>
          </a:p>
        </p:txBody>
      </p:sp>
      <p:sp>
        <p:nvSpPr>
          <p:cNvPr id="2" name="Rectangle 1">
            <a:extLst>
              <a:ext uri="{FF2B5EF4-FFF2-40B4-BE49-F238E27FC236}">
                <a16:creationId xmlns:a16="http://schemas.microsoft.com/office/drawing/2014/main" id="{24D452BE-849A-132F-C49B-B04323F71F56}"/>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8" name="Group 7">
            <a:extLst>
              <a:ext uri="{FF2B5EF4-FFF2-40B4-BE49-F238E27FC236}">
                <a16:creationId xmlns:a16="http://schemas.microsoft.com/office/drawing/2014/main" id="{293E9E9A-3965-124C-2BEB-9A1665F12BCC}"/>
              </a:ext>
            </a:extLst>
          </p:cNvPr>
          <p:cNvGrpSpPr/>
          <p:nvPr>
            <p:custDataLst>
              <p:tags r:id="rId10"/>
            </p:custDataLst>
          </p:nvPr>
        </p:nvGrpSpPr>
        <p:grpSpPr>
          <a:xfrm>
            <a:off x="9440602" y="5344217"/>
            <a:ext cx="2576145" cy="1301528"/>
            <a:chOff x="5326996" y="628184"/>
            <a:chExt cx="2576145" cy="1301528"/>
          </a:xfrm>
        </p:grpSpPr>
        <p:sp>
          <p:nvSpPr>
            <p:cNvPr id="16" name="Rounded Rectangle 15">
              <a:extLst>
                <a:ext uri="{FF2B5EF4-FFF2-40B4-BE49-F238E27FC236}">
                  <a16:creationId xmlns:a16="http://schemas.microsoft.com/office/drawing/2014/main" id="{E06D5A24-A25D-C1E3-B182-6B9CF4290509}"/>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7" name="Graphic 16">
              <a:extLst>
                <a:ext uri="{FF2B5EF4-FFF2-40B4-BE49-F238E27FC236}">
                  <a16:creationId xmlns:a16="http://schemas.microsoft.com/office/drawing/2014/main" id="{A4F35152-7C19-9A10-97CF-953F72EE9F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0548" y="734271"/>
              <a:ext cx="219238" cy="219238"/>
            </a:xfrm>
            <a:prstGeom prst="rect">
              <a:avLst/>
            </a:prstGeom>
          </p:spPr>
        </p:pic>
        <p:sp>
          <p:nvSpPr>
            <p:cNvPr id="18" name="Freeform 17">
              <a:extLst>
                <a:ext uri="{FF2B5EF4-FFF2-40B4-BE49-F238E27FC236}">
                  <a16:creationId xmlns:a16="http://schemas.microsoft.com/office/drawing/2014/main" id="{A3588467-841C-A33F-1167-1C78EFC1C932}"/>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9" name="TextBox 18">
            <a:extLst>
              <a:ext uri="{FF2B5EF4-FFF2-40B4-BE49-F238E27FC236}">
                <a16:creationId xmlns:a16="http://schemas.microsoft.com/office/drawing/2014/main" id="{89FCBA97-BBAE-9924-16A3-FD54B74362A2}"/>
              </a:ext>
            </a:extLst>
          </p:cNvPr>
          <p:cNvSpPr txBox="1"/>
          <p:nvPr>
            <p:custDataLst>
              <p:tags r:id="rId11"/>
            </p:custDataLst>
          </p:nvPr>
        </p:nvSpPr>
        <p:spPr>
          <a:xfrm>
            <a:off x="9552588" y="57244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応募先の業界に合わせて、特に強調したいスキルや資格をカスタマイズして掲載すると効果的です。</a:t>
            </a:r>
          </a:p>
        </p:txBody>
      </p:sp>
    </p:spTree>
    <p:extLst>
      <p:ext uri="{BB962C8B-B14F-4D97-AF65-F5344CB8AC3E}">
        <p14:creationId xmlns:p14="http://schemas.microsoft.com/office/powerpoint/2010/main" val="185534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A726F7-65D4-CFD4-ACED-BA80F94573C6}"/>
              </a:ext>
            </a:extLst>
          </p:cNvPr>
          <p:cNvSpPr/>
          <p:nvPr>
            <p:custDataLst>
              <p:tags r:id="rId2"/>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8">
            <a:extLst>
              <a:ext uri="{FF2B5EF4-FFF2-40B4-BE49-F238E27FC236}">
                <a16:creationId xmlns:a16="http://schemas.microsoft.com/office/drawing/2014/main" id="{212395F7-AD46-0282-E5F3-BA11D29272B7}"/>
              </a:ext>
            </a:extLst>
          </p:cNvPr>
          <p:cNvPicPr>
            <a:picLocks noChangeAspect="1"/>
          </p:cNvPicPr>
          <p:nvPr>
            <p:custDataLst>
              <p:tags r:id="rId3"/>
            </p:custDataLst>
          </p:nvPr>
        </p:nvPicPr>
        <p:blipFill rotWithShape="1">
          <a:blip r:embed="rId11" cstate="screen">
            <a:extLst>
              <a:ext uri="{28A0092B-C50C-407E-A947-70E740481C1C}">
                <a14:useLocalDpi xmlns:a14="http://schemas.microsoft.com/office/drawing/2010/main"/>
              </a:ext>
            </a:extLst>
          </a:blip>
          <a:srcRect l="10357" r="10357"/>
          <a:stretch/>
        </p:blipFill>
        <p:spPr>
          <a:xfrm>
            <a:off x="8191500" y="228600"/>
            <a:ext cx="3771900" cy="6400800"/>
          </a:xfrm>
          <a:prstGeom prst="roundRect">
            <a:avLst>
              <a:gd name="adj" fmla="val 2476"/>
            </a:avLst>
          </a:prstGeom>
        </p:spPr>
      </p:pic>
      <p:sp>
        <p:nvSpPr>
          <p:cNvPr id="2" name="Title 1">
            <a:extLst>
              <a:ext uri="{FF2B5EF4-FFF2-40B4-BE49-F238E27FC236}">
                <a16:creationId xmlns:a16="http://schemas.microsoft.com/office/drawing/2014/main" id="{85AFF143-6BD8-2674-B40D-8411BB9BEC1D}"/>
              </a:ext>
            </a:extLst>
          </p:cNvPr>
          <p:cNvSpPr>
            <a:spLocks noGrp="1"/>
          </p:cNvSpPr>
          <p:nvPr>
            <p:ph type="title"/>
            <p:custDataLst>
              <p:tags r:id="rId4"/>
            </p:custDataLst>
          </p:nvPr>
        </p:nvSpPr>
        <p:spPr>
          <a:xfrm>
            <a:off x="419100" y="629392"/>
            <a:ext cx="7543800" cy="622300"/>
          </a:xfrm>
        </p:spPr>
        <p:txBody>
          <a:bodyPr lIns="0">
            <a:normAutofit/>
          </a:bodyPr>
          <a:lstStyle/>
          <a:p>
            <a:r>
              <a:rPr lang="en-US" noProof="0" dirty="0"/>
              <a:t>自己PRと趣味</a:t>
            </a:r>
          </a:p>
        </p:txBody>
      </p:sp>
      <p:sp>
        <p:nvSpPr>
          <p:cNvPr id="3" name="Content Placeholder 2">
            <a:extLst>
              <a:ext uri="{FF2B5EF4-FFF2-40B4-BE49-F238E27FC236}">
                <a16:creationId xmlns:a16="http://schemas.microsoft.com/office/drawing/2014/main" id="{36155F97-AA4B-E922-5F96-CD65D5FAFAD4}"/>
              </a:ext>
            </a:extLst>
          </p:cNvPr>
          <p:cNvSpPr>
            <a:spLocks noGrp="1"/>
          </p:cNvSpPr>
          <p:nvPr>
            <p:ph idx="4294967295"/>
            <p:custDataLst>
              <p:tags r:id="rId5"/>
            </p:custDataLst>
          </p:nvPr>
        </p:nvSpPr>
        <p:spPr>
          <a:xfrm>
            <a:off x="419100" y="1485900"/>
            <a:ext cx="7543800" cy="4673600"/>
          </a:xfrm>
        </p:spPr>
        <p:txBody>
          <a:bodyPr lIns="0" anchor="b">
            <a:normAutofit/>
          </a:bodyPr>
          <a:lstStyle/>
          <a:p>
            <a:pPr marL="11111" indent="0">
              <a:lnSpc>
                <a:spcPct val="114000"/>
              </a:lnSpc>
              <a:buClr>
                <a:schemeClr val="accent1"/>
              </a:buClr>
              <a:buNone/>
            </a:pPr>
            <a:r>
              <a:rPr lang="en-US" sz="1800" dirty="0"/>
              <a:t>音楽鑑賞や外国語学習（英語、中国語、日本語）を通じてコミュニケーション能力を磨いています。大学時代には日本で韓国人学生会のリーダーを務め、組織運営やリーダーシップを発揮しました。また、日本の国際友好委員会のメンバーとして多文化交流にも積極的に参加しています。趣味は海外旅行で、これまでにシンガポール、日本、中国、西欧諸国、アメリカなど多くの地域を訪れ、異文化理解と適応力を培いました。これらの経験を通じて、困難な状況にも柔軟に対応し、チームや顧客との良好な関係構築に貢献できます。</a:t>
            </a:r>
          </a:p>
        </p:txBody>
      </p:sp>
      <p:grpSp>
        <p:nvGrpSpPr>
          <p:cNvPr id="10" name="Group 9">
            <a:extLst>
              <a:ext uri="{FF2B5EF4-FFF2-40B4-BE49-F238E27FC236}">
                <a16:creationId xmlns:a16="http://schemas.microsoft.com/office/drawing/2014/main" id="{4763A931-C378-6405-A2B8-212C0CB180B4}"/>
              </a:ext>
            </a:extLst>
          </p:cNvPr>
          <p:cNvGrpSpPr/>
          <p:nvPr>
            <p:custDataLst>
              <p:tags r:id="rId6"/>
            </p:custDataLst>
          </p:nvPr>
        </p:nvGrpSpPr>
        <p:grpSpPr>
          <a:xfrm>
            <a:off x="9440602" y="162617"/>
            <a:ext cx="2576145" cy="1301528"/>
            <a:chOff x="5326996" y="628184"/>
            <a:chExt cx="2576145" cy="1301528"/>
          </a:xfrm>
        </p:grpSpPr>
        <p:sp>
          <p:nvSpPr>
            <p:cNvPr id="11" name="Rounded Rectangle 10">
              <a:extLst>
                <a:ext uri="{FF2B5EF4-FFF2-40B4-BE49-F238E27FC236}">
                  <a16:creationId xmlns:a16="http://schemas.microsoft.com/office/drawing/2014/main" id="{17B5291F-8503-6444-7D46-6B71ED7E4648}"/>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00F19"/>
                </a:solidFill>
              </a:endParaRPr>
            </a:p>
          </p:txBody>
        </p:sp>
        <p:pic>
          <p:nvPicPr>
            <p:cNvPr id="12" name="Graphic 11">
              <a:extLst>
                <a:ext uri="{FF2B5EF4-FFF2-40B4-BE49-F238E27FC236}">
                  <a16:creationId xmlns:a16="http://schemas.microsoft.com/office/drawing/2014/main" id="{3C0BCD39-DA98-807A-A90A-7C69239597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40548" y="734271"/>
              <a:ext cx="219238" cy="219238"/>
            </a:xfrm>
            <a:prstGeom prst="rect">
              <a:avLst/>
            </a:prstGeom>
          </p:spPr>
        </p:pic>
        <p:sp>
          <p:nvSpPr>
            <p:cNvPr id="13" name="Freeform 12">
              <a:extLst>
                <a:ext uri="{FF2B5EF4-FFF2-40B4-BE49-F238E27FC236}">
                  <a16:creationId xmlns:a16="http://schemas.microsoft.com/office/drawing/2014/main" id="{EC0420B8-1B52-727B-3590-66F7AC9875BC}"/>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a:solidFill>
                  <a:srgbClr val="100F19"/>
                </a:solidFill>
              </a:endParaRPr>
            </a:p>
          </p:txBody>
        </p:sp>
      </p:grpSp>
      <p:sp>
        <p:nvSpPr>
          <p:cNvPr id="14" name="TextBox 13">
            <a:extLst>
              <a:ext uri="{FF2B5EF4-FFF2-40B4-BE49-F238E27FC236}">
                <a16:creationId xmlns:a16="http://schemas.microsoft.com/office/drawing/2014/main" id="{C595F1BA-4E6F-0BD0-3ADC-8046B312AB00}"/>
              </a:ext>
            </a:extLst>
          </p:cNvPr>
          <p:cNvSpPr txBox="1"/>
          <p:nvPr>
            <p:custDataLst>
              <p:tags r:id="rId7"/>
            </p:custDataLst>
          </p:nvPr>
        </p:nvSpPr>
        <p:spPr>
          <a:xfrm>
            <a:off x="9552588" y="542869"/>
            <a:ext cx="2351599" cy="825024"/>
          </a:xfrm>
          <a:prstGeom prst="rect">
            <a:avLst/>
          </a:prstGeom>
          <a:noFill/>
        </p:spPr>
        <p:txBody>
          <a:bodyPr wrap="square" lIns="0" tIns="45720" rIns="0" bIns="0" rtlCol="0">
            <a:normAutofit/>
          </a:bodyPr>
          <a:lstStyle/>
          <a:p>
            <a:r>
              <a:rPr lang="en-US" sz="1100">
                <a:solidFill>
                  <a:srgbClr val="100F19"/>
                </a:solidFill>
                <a:latin typeface="Franklin Gothic Book" panose="020B0503020102020204" pitchFamily="34" charset="0"/>
              </a:rPr>
              <a:t>聴衆に関連する趣味やリーダーシップ経験を補足して、より親近感を持たせましょう。</a:t>
            </a:r>
          </a:p>
        </p:txBody>
      </p:sp>
      <p:sp>
        <p:nvSpPr>
          <p:cNvPr id="5" name="TextBox 4">
            <a:extLst>
              <a:ext uri="{FF2B5EF4-FFF2-40B4-BE49-F238E27FC236}">
                <a16:creationId xmlns:a16="http://schemas.microsoft.com/office/drawing/2014/main" id="{1187E573-10C8-E2C1-C604-E682A9143EDD}"/>
              </a:ext>
            </a:extLst>
          </p:cNvPr>
          <p:cNvSpPr txBox="1"/>
          <p:nvPr>
            <p:custDataLst>
              <p:tags r:id="rId8"/>
            </p:custDataLst>
          </p:nvPr>
        </p:nvSpPr>
        <p:spPr>
          <a:xfrm>
            <a:off x="419100" y="249300"/>
            <a:ext cx="3657600" cy="414150"/>
          </a:xfrm>
          <a:prstGeom prst="rect">
            <a:avLst/>
          </a:prstGeom>
          <a:noFill/>
        </p:spPr>
        <p:txBody>
          <a:bodyPr wrap="square" lIns="0">
            <a:spAutoFit/>
          </a:bodyPr>
          <a:lstStyle/>
          <a:p>
            <a:r>
              <a:rPr lang="en-US" sz="1400" dirty="0">
                <a:solidFill>
                  <a:schemeClr val="tx2"/>
                </a:solidFill>
              </a:rPr>
              <a:t>自己紹介</a:t>
            </a:r>
          </a:p>
        </p:txBody>
      </p:sp>
    </p:spTree>
    <p:custDataLst>
      <p:tags r:id="rId1"/>
    </p:custDataLst>
    <p:extLst>
      <p:ext uri="{BB962C8B-B14F-4D97-AF65-F5344CB8AC3E}">
        <p14:creationId xmlns:p14="http://schemas.microsoft.com/office/powerpoint/2010/main" val="306927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8FF05-78A1-EEAA-0A52-AD3FC99454CC}"/>
            </a:ext>
          </a:extLst>
        </p:cNvPr>
        <p:cNvGrpSpPr/>
        <p:nvPr/>
      </p:nvGrpSpPr>
      <p:grpSpPr>
        <a:xfrm>
          <a:off x="0" y="0"/>
          <a:ext cx="0" cy="0"/>
          <a:chOff x="0" y="0"/>
          <a:chExt cx="0" cy="0"/>
        </a:xfrm>
      </p:grpSpPr>
      <p:pic>
        <p:nvPicPr>
          <p:cNvPr id="8" name="Picture Placeholder 8">
            <a:extLst>
              <a:ext uri="{FF2B5EF4-FFF2-40B4-BE49-F238E27FC236}">
                <a16:creationId xmlns:a16="http://schemas.microsoft.com/office/drawing/2014/main" id="{CD0582AD-FD4C-334F-4A3F-2BACB7359096}"/>
              </a:ext>
            </a:extLst>
          </p:cNvPr>
          <p:cNvPicPr>
            <a:picLocks noChangeAspect="1"/>
          </p:cNvPicPr>
          <p:nvPr>
            <p:custDataLst>
              <p:tags r:id="rId2"/>
            </p:custDataLst>
          </p:nvPr>
        </p:nvPicPr>
        <p:blipFill rotWithShape="1">
          <a:blip r:embed="rId8" cstate="screen">
            <a:extLst>
              <a:ext uri="{28A0092B-C50C-407E-A947-70E740481C1C}">
                <a14:useLocalDpi xmlns:a14="http://schemas.microsoft.com/office/drawing/2010/main"/>
              </a:ext>
            </a:extLst>
          </a:blip>
          <a:srcRect l="8178" r="8178"/>
          <a:stretch/>
        </p:blipFill>
        <p:spPr>
          <a:xfrm>
            <a:off x="228599" y="228600"/>
            <a:ext cx="3771901" cy="6067425"/>
          </a:xfrm>
          <a:prstGeom prst="roundRect">
            <a:avLst>
              <a:gd name="adj" fmla="val 2476"/>
            </a:avLst>
          </a:prstGeom>
        </p:spPr>
      </p:pic>
      <p:sp>
        <p:nvSpPr>
          <p:cNvPr id="2" name="Title 1">
            <a:extLst>
              <a:ext uri="{FF2B5EF4-FFF2-40B4-BE49-F238E27FC236}">
                <a16:creationId xmlns:a16="http://schemas.microsoft.com/office/drawing/2014/main" id="{61E6301F-E0F8-8D5C-FAE0-A212E30E4110}"/>
              </a:ext>
            </a:extLst>
          </p:cNvPr>
          <p:cNvSpPr>
            <a:spLocks noGrp="1"/>
          </p:cNvSpPr>
          <p:nvPr>
            <p:ph type="title" idx="4294967295"/>
            <p:custDataLst>
              <p:tags r:id="rId3"/>
            </p:custDataLst>
          </p:nvPr>
        </p:nvSpPr>
        <p:spPr>
          <a:xfrm>
            <a:off x="4229100" y="629392"/>
            <a:ext cx="7543800" cy="762000"/>
          </a:xfrm>
        </p:spPr>
        <p:txBody>
          <a:bodyPr lIns="0">
            <a:normAutofit/>
          </a:bodyPr>
          <a:lstStyle/>
          <a:p>
            <a:r>
              <a:rPr lang="en-US" noProof="1"/>
              <a:t>退職理由と今後の展望</a:t>
            </a:r>
          </a:p>
        </p:txBody>
      </p:sp>
      <p:sp>
        <p:nvSpPr>
          <p:cNvPr id="3" name="Content Placeholder 2">
            <a:extLst>
              <a:ext uri="{FF2B5EF4-FFF2-40B4-BE49-F238E27FC236}">
                <a16:creationId xmlns:a16="http://schemas.microsoft.com/office/drawing/2014/main" id="{AEF27C81-EA41-94A4-CA1F-0B8A59AA9B33}"/>
              </a:ext>
            </a:extLst>
          </p:cNvPr>
          <p:cNvSpPr>
            <a:spLocks noGrp="1"/>
          </p:cNvSpPr>
          <p:nvPr>
            <p:ph idx="4294967295"/>
            <p:custDataLst>
              <p:tags r:id="rId4"/>
            </p:custDataLst>
          </p:nvPr>
        </p:nvSpPr>
        <p:spPr>
          <a:xfrm>
            <a:off x="4229100" y="1485900"/>
            <a:ext cx="7543800" cy="4799396"/>
          </a:xfrm>
        </p:spPr>
        <p:txBody>
          <a:bodyPr lIns="0" anchor="ctr">
            <a:normAutofit/>
          </a:bodyPr>
          <a:lstStyle/>
          <a:p>
            <a:pPr marL="407988" indent="-284163">
              <a:lnSpc>
                <a:spcPct val="114000"/>
              </a:lnSpc>
              <a:buClr>
                <a:schemeClr val="accent1"/>
              </a:buClr>
            </a:pPr>
            <a:r>
              <a:rPr lang="en-US" noProof="1"/>
              <a:t>アレクサンダー＆サンでの販売職は専攻の国際ビジネスと関連が薄く、キャリア形成のため退職。
モトローラでは約2年半の勤務で多くの問題解決経験を積み、さらなる成長を望む。
ペナンからクアラルンプールへの勤務地移動希望は国際的な交通便の利便性向上を目的。
現在の給与は月額約RM9,000で、今後はRM9,000〜10,000以上を期待。
勤務可能時期は2025年7月以降で、新たな挑戦に備えている。</a:t>
            </a:r>
          </a:p>
        </p:txBody>
      </p:sp>
      <p:sp>
        <p:nvSpPr>
          <p:cNvPr id="5" name="TextBox 4">
            <a:extLst>
              <a:ext uri="{FF2B5EF4-FFF2-40B4-BE49-F238E27FC236}">
                <a16:creationId xmlns:a16="http://schemas.microsoft.com/office/drawing/2014/main" id="{50D05913-94AB-4E5C-B3E1-70DADFEFAD90}"/>
              </a:ext>
            </a:extLst>
          </p:cNvPr>
          <p:cNvSpPr txBox="1"/>
          <p:nvPr>
            <p:custDataLst>
              <p:tags r:id="rId5"/>
            </p:custDataLst>
          </p:nvPr>
        </p:nvSpPr>
        <p:spPr>
          <a:xfrm>
            <a:off x="4229100" y="265211"/>
            <a:ext cx="3657600" cy="304800"/>
          </a:xfrm>
          <a:prstGeom prst="rect">
            <a:avLst/>
          </a:prstGeom>
          <a:noFill/>
        </p:spPr>
        <p:txBody>
          <a:bodyPr wrap="square" lIns="0">
            <a:normAutofit/>
          </a:bodyPr>
          <a:lstStyle/>
          <a:p>
            <a:r>
              <a:rPr lang="en-US" sz="1400" noProof="1">
                <a:solidFill>
                  <a:schemeClr val="tx2"/>
                </a:solidFill>
              </a:rPr>
              <a:t>キャリア展望</a:t>
            </a:r>
          </a:p>
        </p:txBody>
      </p:sp>
      <p:sp>
        <p:nvSpPr>
          <p:cNvPr id="6" name="Rectangle 5">
            <a:extLst>
              <a:ext uri="{FF2B5EF4-FFF2-40B4-BE49-F238E27FC236}">
                <a16:creationId xmlns:a16="http://schemas.microsoft.com/office/drawing/2014/main" id="{B4D42A8C-22A1-36B1-7FC3-BAE28DAD00A8}"/>
              </a:ext>
            </a:extLst>
          </p:cNvPr>
          <p:cNvSpPr/>
          <p:nvPr>
            <p:custDataLst>
              <p:tags r:id="rId6"/>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58441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CA17BB-E5C7-774C-1C76-67DC47FCC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4C593-F06E-B157-DFF2-633CAAFD6F4E}"/>
              </a:ext>
            </a:extLst>
          </p:cNvPr>
          <p:cNvSpPr>
            <a:spLocks noGrp="1"/>
          </p:cNvSpPr>
          <p:nvPr>
            <p:ph type="ctrTitle" idx="4294967295"/>
            <p:custDataLst>
              <p:tags r:id="rId2"/>
            </p:custDataLst>
          </p:nvPr>
        </p:nvSpPr>
        <p:spPr>
          <a:xfrm>
            <a:off x="419100" y="419100"/>
            <a:ext cx="3657600" cy="838200"/>
          </a:xfrm>
        </p:spPr>
        <p:txBody>
          <a:bodyPr vert="horz" lIns="0" tIns="45720" rIns="91440" bIns="45720" rtlCol="0" anchor="t">
            <a:normAutofit fontScale="90000"/>
          </a:bodyPr>
          <a:lstStyle/>
          <a:p>
            <a:pPr>
              <a:lnSpc>
                <a:spcPct val="80000"/>
              </a:lnSpc>
            </a:pPr>
            <a:r>
              <a:rPr lang="en-US" dirty="0">
                <a:solidFill>
                  <a:schemeClr val="tx2"/>
                </a:solidFill>
              </a:rPr>
              <a:t>ありがとうございました</a:t>
            </a:r>
          </a:p>
        </p:txBody>
      </p:sp>
      <p:sp>
        <p:nvSpPr>
          <p:cNvPr id="9" name="Rectangle 8">
            <a:extLst>
              <a:ext uri="{FF2B5EF4-FFF2-40B4-BE49-F238E27FC236}">
                <a16:creationId xmlns:a16="http://schemas.microsoft.com/office/drawing/2014/main" id="{78A444DB-19D6-172A-F8E3-48D0363E87D2}"/>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Tree>
    <p:custDataLst>
      <p:tags r:id="rId1"/>
    </p:custDataLst>
    <p:extLst>
      <p:ext uri="{BB962C8B-B14F-4D97-AF65-F5344CB8AC3E}">
        <p14:creationId xmlns:p14="http://schemas.microsoft.com/office/powerpoint/2010/main" val="321106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CE198C-9748-249D-3FFE-6AF4CC277D39}"/>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A33EBE3D-F5C9-EAC2-1BC8-A035DC2BEB83}"/>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75367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D0D03F5-F669-D9B8-3E49-356D593494EE}"/>
              </a:ext>
            </a:extLst>
          </p:cNvPr>
          <p:cNvSpPr/>
          <p:nvPr/>
        </p:nvSpPr>
        <p:spPr>
          <a:xfrm>
            <a:off x="4229100" y="228600"/>
            <a:ext cx="7734300" cy="6400800"/>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itle 3">
            <a:extLst>
              <a:ext uri="{FF2B5EF4-FFF2-40B4-BE49-F238E27FC236}">
                <a16:creationId xmlns:a16="http://schemas.microsoft.com/office/drawing/2014/main" id="{02BD3BEF-3DDC-EFF6-04A3-542C6EABD079}"/>
              </a:ext>
            </a:extLst>
          </p:cNvPr>
          <p:cNvSpPr>
            <a:spLocks noGrp="1"/>
          </p:cNvSpPr>
          <p:nvPr>
            <p:ph type="title"/>
            <p:custDataLst>
              <p:tags r:id="rId1"/>
            </p:custDataLst>
          </p:nvPr>
        </p:nvSpPr>
        <p:spPr>
          <a:xfrm>
            <a:off x="419100" y="419100"/>
            <a:ext cx="3657600" cy="838200"/>
          </a:xfrm>
        </p:spPr>
        <p:txBody>
          <a:bodyPr lIns="0">
            <a:normAutofit/>
          </a:bodyPr>
          <a:lstStyle/>
          <a:p>
            <a:r>
              <a:rPr lang="en-US" dirty="0"/>
              <a:t>Agenda</a:t>
            </a:r>
          </a:p>
        </p:txBody>
      </p:sp>
      <p:sp>
        <p:nvSpPr>
          <p:cNvPr id="5" name="Content Placeholder 4">
            <a:extLst>
              <a:ext uri="{FF2B5EF4-FFF2-40B4-BE49-F238E27FC236}">
                <a16:creationId xmlns:a16="http://schemas.microsoft.com/office/drawing/2014/main" id="{49567922-F16D-ADA1-AF4D-B5436EAC2F7F}"/>
              </a:ext>
            </a:extLst>
          </p:cNvPr>
          <p:cNvSpPr>
            <a:spLocks noGrp="1"/>
          </p:cNvSpPr>
          <p:nvPr>
            <p:ph idx="4294967295"/>
            <p:custDataLst>
              <p:tags r:id="rId2"/>
            </p:custDataLst>
          </p:nvPr>
        </p:nvSpPr>
        <p:spPr>
          <a:xfrm>
            <a:off x="4359964" y="419100"/>
            <a:ext cx="7412935" cy="5981700"/>
          </a:xfrm>
        </p:spPr>
        <p:txBody>
          <a:bodyPr numCol="2">
            <a:normAutofit/>
          </a:bodyPr>
          <a:lstStyle/>
          <a:p>
            <a:pPr marL="404813" indent="-395288">
              <a:lnSpc>
                <a:spcPct val="100000"/>
              </a:lnSpc>
              <a:buClr>
                <a:schemeClr val="accent1"/>
              </a:buClr>
              <a:buFont typeface="+mj-lt"/>
              <a:buAutoNum type="arabicPeriod"/>
            </a:pPr>
            <a:r>
              <a:rPr lang="en-US" sz="1800" dirty="0"/>
              <a:t>個人情報の概要
学歴の詳細
職務経験の紹介
アレクサンダー＆サンでの勤務内容
モトローラソリューションズでのサポート業務
コンセントリクスでのFacebookサポート
コンセントリクスでのMicrosoftサポート
コンセントリクスでのRobloxサポート
Daythree/Klookでのカスタマーサポート
NVIDIAでのAIプログラミング学習
語学能力の紹介
資格とスキルの概要
自己PRと趣味
退職理由と今後の展望
プレゼンテーションのまとめ</a:t>
            </a:r>
          </a:p>
        </p:txBody>
      </p:sp>
      <p:sp>
        <p:nvSpPr>
          <p:cNvPr id="3" name="Rectangle 2">
            <a:extLst>
              <a:ext uri="{FF2B5EF4-FFF2-40B4-BE49-F238E27FC236}">
                <a16:creationId xmlns:a16="http://schemas.microsoft.com/office/drawing/2014/main" id="{39530926-5351-1AF7-15F4-9B8C34076032}"/>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87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D3BEF-3DDC-EFF6-04A3-542C6EABD079}"/>
              </a:ext>
            </a:extLst>
          </p:cNvPr>
          <p:cNvSpPr>
            <a:spLocks noGrp="1"/>
          </p:cNvSpPr>
          <p:nvPr>
            <p:ph type="title"/>
            <p:custDataLst>
              <p:tags r:id="rId1"/>
            </p:custDataLst>
          </p:nvPr>
        </p:nvSpPr>
        <p:spPr/>
        <p:txBody>
          <a:bodyPr lIns="0"/>
          <a:lstStyle/>
          <a:p>
            <a:r>
              <a:rPr lang="en-US" noProof="1"/>
              <a:t>個人情報</a:t>
            </a:r>
          </a:p>
        </p:txBody>
      </p:sp>
      <p:sp>
        <p:nvSpPr>
          <p:cNvPr id="2" name="Text Placeholder 1">
            <a:extLst>
              <a:ext uri="{FF2B5EF4-FFF2-40B4-BE49-F238E27FC236}">
                <a16:creationId xmlns:a16="http://schemas.microsoft.com/office/drawing/2014/main" id="{50DAD59D-6660-E3CC-EBBD-8F9A58AAA134}"/>
              </a:ext>
            </a:extLst>
          </p:cNvPr>
          <p:cNvSpPr>
            <a:spLocks noGrp="1"/>
          </p:cNvSpPr>
          <p:nvPr>
            <p:ph type="body" idx="4294967295"/>
            <p:custDataLst>
              <p:tags r:id="rId2"/>
            </p:custDataLst>
          </p:nvPr>
        </p:nvSpPr>
        <p:spPr>
          <a:xfrm>
            <a:off x="419097" y="1886011"/>
            <a:ext cx="5600700" cy="548640"/>
          </a:xfrm>
        </p:spPr>
        <p:txBody>
          <a:bodyPr lIns="0" anchor="ctr">
            <a:normAutofit/>
          </a:bodyPr>
          <a:lstStyle/>
          <a:p>
            <a:pPr marL="11111" indent="0">
              <a:lnSpc>
                <a:spcPct val="100000"/>
              </a:lnSpc>
              <a:buNone/>
            </a:pPr>
            <a:r>
              <a:rPr lang="en-US" sz="2000" b="1" noProof="1">
                <a:latin typeface="+mj-lt"/>
              </a:rPr>
              <a:t>基本情報</a:t>
            </a:r>
          </a:p>
        </p:txBody>
      </p:sp>
      <p:sp>
        <p:nvSpPr>
          <p:cNvPr id="3" name="Content Placeholder 2">
            <a:extLst>
              <a:ext uri="{FF2B5EF4-FFF2-40B4-BE49-F238E27FC236}">
                <a16:creationId xmlns:a16="http://schemas.microsoft.com/office/drawing/2014/main" id="{D45F11BD-1796-5EBC-FAC3-5CDD146B1139}"/>
              </a:ext>
            </a:extLst>
          </p:cNvPr>
          <p:cNvSpPr>
            <a:spLocks noGrp="1"/>
          </p:cNvSpPr>
          <p:nvPr>
            <p:ph sz="half" idx="4294967295"/>
            <p:custDataLst>
              <p:tags r:id="rId3"/>
            </p:custDataLst>
          </p:nvPr>
        </p:nvSpPr>
        <p:spPr>
          <a:xfrm>
            <a:off x="419098" y="2425700"/>
            <a:ext cx="5600700" cy="3848100"/>
          </a:xfrm>
        </p:spPr>
        <p:txBody>
          <a:bodyPr vert="horz" lIns="0" tIns="45720" rIns="91440" bIns="45720" rtlCol="0" anchor="t">
            <a:normAutofit/>
          </a:bodyPr>
          <a:lstStyle/>
          <a:p>
            <a:pPr marL="407988" indent="-284163">
              <a:lnSpc>
                <a:spcPct val="114000"/>
              </a:lnSpc>
              <a:buClr>
                <a:schemeClr val="accent1"/>
              </a:buClr>
            </a:pPr>
            <a:r>
              <a:rPr lang="en-US" noProof="1"/>
              <a:t>氏名: パク・ヨンウ
国籍: 韓国
生年月日: 1990年6月20日
性別: 男性</a:t>
            </a:r>
          </a:p>
        </p:txBody>
      </p:sp>
      <p:sp>
        <p:nvSpPr>
          <p:cNvPr id="7" name="Text Placeholder 6">
            <a:extLst>
              <a:ext uri="{FF2B5EF4-FFF2-40B4-BE49-F238E27FC236}">
                <a16:creationId xmlns:a16="http://schemas.microsoft.com/office/drawing/2014/main" id="{742DB6D4-ED85-3BE7-8A4B-9990F88085F9}"/>
              </a:ext>
            </a:extLst>
          </p:cNvPr>
          <p:cNvSpPr>
            <a:spLocks noGrp="1"/>
          </p:cNvSpPr>
          <p:nvPr>
            <p:ph type="body" sz="quarter" idx="4294967295"/>
            <p:custDataLst>
              <p:tags r:id="rId4"/>
            </p:custDataLst>
          </p:nvPr>
        </p:nvSpPr>
        <p:spPr>
          <a:xfrm>
            <a:off x="6172201" y="1886011"/>
            <a:ext cx="5600700" cy="548640"/>
          </a:xfrm>
        </p:spPr>
        <p:txBody>
          <a:bodyPr lIns="0" anchor="ctr">
            <a:normAutofit/>
          </a:bodyPr>
          <a:lstStyle/>
          <a:p>
            <a:pPr marL="11111" indent="0">
              <a:lnSpc>
                <a:spcPct val="100000"/>
              </a:lnSpc>
              <a:buNone/>
            </a:pPr>
            <a:r>
              <a:rPr lang="en-US" sz="2000" b="1" noProof="1">
                <a:latin typeface="+mj-lt"/>
              </a:rPr>
              <a:t>連絡先とポートフォリオ</a:t>
            </a:r>
          </a:p>
        </p:txBody>
      </p:sp>
      <p:sp>
        <p:nvSpPr>
          <p:cNvPr id="8" name="Content Placeholder 7">
            <a:extLst>
              <a:ext uri="{FF2B5EF4-FFF2-40B4-BE49-F238E27FC236}">
                <a16:creationId xmlns:a16="http://schemas.microsoft.com/office/drawing/2014/main" id="{45FE15B0-B4BD-0C40-EECE-D127CDC241DA}"/>
              </a:ext>
            </a:extLst>
          </p:cNvPr>
          <p:cNvSpPr>
            <a:spLocks noGrp="1"/>
          </p:cNvSpPr>
          <p:nvPr>
            <p:ph sz="quarter" idx="4294967295"/>
            <p:custDataLst>
              <p:tags r:id="rId5"/>
            </p:custDataLst>
          </p:nvPr>
        </p:nvSpPr>
        <p:spPr>
          <a:xfrm>
            <a:off x="6172201" y="2425700"/>
            <a:ext cx="5600699" cy="3848100"/>
          </a:xfrm>
        </p:spPr>
        <p:txBody>
          <a:bodyPr vert="horz" lIns="0" tIns="45720" rIns="91440" bIns="45720" rtlCol="0" anchor="t">
            <a:normAutofit/>
          </a:bodyPr>
          <a:lstStyle/>
          <a:p>
            <a:pPr marL="407988" indent="-284163">
              <a:lnSpc>
                <a:spcPct val="114000"/>
              </a:lnSpc>
              <a:buClr>
                <a:schemeClr val="accent1"/>
              </a:buClr>
            </a:pPr>
            <a:r>
              <a:rPr lang="en-US" noProof="1"/>
              <a:t>現住所: マレーシア、バヤン・インダ、プルー・ピナン
電話番号: +6010-968-1392
メール: yunwoopk@hanmail.net / yeonwoopark40@gmail.com
ポートフォリオURL: https://github.com/Salmonyeonwoo/Portfolio-for-application-of-AI-Job-offers/tree/main</a:t>
            </a:r>
          </a:p>
        </p:txBody>
      </p:sp>
      <p:sp>
        <p:nvSpPr>
          <p:cNvPr id="9" name="Rectangle 8">
            <a:extLst>
              <a:ext uri="{FF2B5EF4-FFF2-40B4-BE49-F238E27FC236}">
                <a16:creationId xmlns:a16="http://schemas.microsoft.com/office/drawing/2014/main" id="{5C9B4219-52FB-9E5E-4BA5-21DD097D59D4}"/>
              </a:ext>
            </a:extLst>
          </p:cNvPr>
          <p:cNvSpPr/>
          <p:nvPr>
            <p:custDataLst>
              <p:tags r:id="rId6"/>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5" name="Group 14">
            <a:extLst>
              <a:ext uri="{FF2B5EF4-FFF2-40B4-BE49-F238E27FC236}">
                <a16:creationId xmlns:a16="http://schemas.microsoft.com/office/drawing/2014/main" id="{5B961B33-0161-38F9-FCAC-CFBED24BA41A}"/>
              </a:ext>
            </a:extLst>
          </p:cNvPr>
          <p:cNvGrpSpPr/>
          <p:nvPr>
            <p:custDataLst>
              <p:tags r:id="rId7"/>
            </p:custDataLst>
          </p:nvPr>
        </p:nvGrpSpPr>
        <p:grpSpPr>
          <a:xfrm>
            <a:off x="9440602" y="162617"/>
            <a:ext cx="2576145" cy="1301528"/>
            <a:chOff x="5326996" y="628184"/>
            <a:chExt cx="2576145" cy="1301528"/>
          </a:xfrm>
        </p:grpSpPr>
        <p:sp>
          <p:nvSpPr>
            <p:cNvPr id="16" name="Rounded Rectangle 15">
              <a:extLst>
                <a:ext uri="{FF2B5EF4-FFF2-40B4-BE49-F238E27FC236}">
                  <a16:creationId xmlns:a16="http://schemas.microsoft.com/office/drawing/2014/main" id="{70467CA2-846D-3284-8F41-B19FEAF7DF9B}"/>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7" name="Graphic 16">
              <a:extLst>
                <a:ext uri="{FF2B5EF4-FFF2-40B4-BE49-F238E27FC236}">
                  <a16:creationId xmlns:a16="http://schemas.microsoft.com/office/drawing/2014/main" id="{1C025F06-46C1-4B07-F403-64796432F6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40548" y="734271"/>
              <a:ext cx="219238" cy="219238"/>
            </a:xfrm>
            <a:prstGeom prst="rect">
              <a:avLst/>
            </a:prstGeom>
          </p:spPr>
        </p:pic>
        <p:sp>
          <p:nvSpPr>
            <p:cNvPr id="18" name="Freeform 17">
              <a:extLst>
                <a:ext uri="{FF2B5EF4-FFF2-40B4-BE49-F238E27FC236}">
                  <a16:creationId xmlns:a16="http://schemas.microsoft.com/office/drawing/2014/main" id="{C14A4AFB-DB88-0DDB-B74B-46B2D61E5547}"/>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9" name="TextBox 18">
            <a:extLst>
              <a:ext uri="{FF2B5EF4-FFF2-40B4-BE49-F238E27FC236}">
                <a16:creationId xmlns:a16="http://schemas.microsoft.com/office/drawing/2014/main" id="{4620A8C4-95CA-DDDA-AE78-6DD61264149F}"/>
              </a:ext>
            </a:extLst>
          </p:cNvPr>
          <p:cNvSpPr txBox="1"/>
          <p:nvPr>
            <p:custDataLst>
              <p:tags r:id="rId8"/>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連絡先情報は最新のものを使用し、ポートフォリオURLはハイパーリンクにして目立たせると効果的です。</a:t>
            </a:r>
          </a:p>
        </p:txBody>
      </p:sp>
      <p:sp>
        <p:nvSpPr>
          <p:cNvPr id="10" name="TextBox 9">
            <a:extLst>
              <a:ext uri="{FF2B5EF4-FFF2-40B4-BE49-F238E27FC236}">
                <a16:creationId xmlns:a16="http://schemas.microsoft.com/office/drawing/2014/main" id="{E81F9835-5037-CA81-CFC2-990E765B5847}"/>
              </a:ext>
            </a:extLst>
          </p:cNvPr>
          <p:cNvSpPr txBox="1"/>
          <p:nvPr>
            <p:custDataLst>
              <p:tags r:id="rId9"/>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個人情報</a:t>
            </a:r>
          </a:p>
        </p:txBody>
      </p:sp>
      <p:sp>
        <p:nvSpPr>
          <p:cNvPr id="11" name="TextBox 10">
            <a:extLst>
              <a:ext uri="{FF2B5EF4-FFF2-40B4-BE49-F238E27FC236}">
                <a16:creationId xmlns:a16="http://schemas.microsoft.com/office/drawing/2014/main" id="{3E1D510F-4795-A7E4-5248-292427F46B62}"/>
              </a:ext>
            </a:extLst>
          </p:cNvPr>
          <p:cNvSpPr txBox="1"/>
          <p:nvPr/>
        </p:nvSpPr>
        <p:spPr>
          <a:xfrm>
            <a:off x="419096" y="1485900"/>
            <a:ext cx="842353" cy="369332"/>
          </a:xfrm>
          <a:prstGeom prst="rect">
            <a:avLst/>
          </a:prstGeom>
          <a:noFill/>
        </p:spPr>
        <p:txBody>
          <a:bodyPr wrap="square" lIns="0" rtlCol="0">
            <a:spAutoFit/>
          </a:bodyPr>
          <a:lstStyle/>
          <a:p>
            <a:r>
              <a:rPr lang="en-US" b="1" noProof="1">
                <a:solidFill>
                  <a:schemeClr val="accent1"/>
                </a:solidFill>
              </a:rPr>
              <a:t>01</a:t>
            </a:r>
          </a:p>
        </p:txBody>
      </p:sp>
      <p:sp>
        <p:nvSpPr>
          <p:cNvPr id="12" name="TextBox 11">
            <a:extLst>
              <a:ext uri="{FF2B5EF4-FFF2-40B4-BE49-F238E27FC236}">
                <a16:creationId xmlns:a16="http://schemas.microsoft.com/office/drawing/2014/main" id="{AC14B40C-92A8-CC3A-82F0-EA3582D882AE}"/>
              </a:ext>
            </a:extLst>
          </p:cNvPr>
          <p:cNvSpPr txBox="1"/>
          <p:nvPr/>
        </p:nvSpPr>
        <p:spPr>
          <a:xfrm>
            <a:off x="6172200" y="1485900"/>
            <a:ext cx="823784" cy="369332"/>
          </a:xfrm>
          <a:prstGeom prst="rect">
            <a:avLst/>
          </a:prstGeom>
          <a:noFill/>
        </p:spPr>
        <p:txBody>
          <a:bodyPr wrap="square" lIns="0" rtlCol="0">
            <a:spAutoFit/>
          </a:bodyPr>
          <a:lstStyle/>
          <a:p>
            <a:r>
              <a:rPr lang="en-US" b="1" noProof="1">
                <a:solidFill>
                  <a:schemeClr val="accent1"/>
                </a:solidFill>
              </a:rPr>
              <a:t>02</a:t>
            </a:r>
          </a:p>
        </p:txBody>
      </p:sp>
    </p:spTree>
    <p:extLst>
      <p:ext uri="{BB962C8B-B14F-4D97-AF65-F5344CB8AC3E}">
        <p14:creationId xmlns:p14="http://schemas.microsoft.com/office/powerpoint/2010/main" val="89318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720490EE-4B50-7583-5CAB-D89A2E2FE958}"/>
              </a:ext>
            </a:extLst>
          </p:cNvPr>
          <p:cNvSpPr/>
          <p:nvPr/>
        </p:nvSpPr>
        <p:spPr>
          <a:xfrm>
            <a:off x="4229100" y="228600"/>
            <a:ext cx="7734300" cy="6400800"/>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p>
        </p:txBody>
      </p:sp>
      <p:sp>
        <p:nvSpPr>
          <p:cNvPr id="2" name="Title 1">
            <a:extLst>
              <a:ext uri="{FF2B5EF4-FFF2-40B4-BE49-F238E27FC236}">
                <a16:creationId xmlns:a16="http://schemas.microsoft.com/office/drawing/2014/main" id="{85AFF143-6BD8-2674-B40D-8411BB9BEC1D}"/>
              </a:ext>
            </a:extLst>
          </p:cNvPr>
          <p:cNvSpPr>
            <a:spLocks noGrp="1"/>
          </p:cNvSpPr>
          <p:nvPr>
            <p:ph type="title"/>
            <p:custDataLst>
              <p:tags r:id="rId2"/>
            </p:custDataLst>
          </p:nvPr>
        </p:nvSpPr>
        <p:spPr>
          <a:xfrm>
            <a:off x="419099" y="629392"/>
            <a:ext cx="3581401" cy="5771408"/>
          </a:xfrm>
        </p:spPr>
        <p:txBody>
          <a:bodyPr lIns="0" anchor="t">
            <a:normAutofit/>
          </a:bodyPr>
          <a:lstStyle/>
          <a:p>
            <a:pPr>
              <a:lnSpc>
                <a:spcPct val="90000"/>
              </a:lnSpc>
            </a:pPr>
            <a:r>
              <a:rPr lang="en-US" noProof="1"/>
              <a:t>学歴</a:t>
            </a:r>
          </a:p>
        </p:txBody>
      </p:sp>
      <p:sp>
        <p:nvSpPr>
          <p:cNvPr id="3" name="Content Placeholder 2">
            <a:extLst>
              <a:ext uri="{FF2B5EF4-FFF2-40B4-BE49-F238E27FC236}">
                <a16:creationId xmlns:a16="http://schemas.microsoft.com/office/drawing/2014/main" id="{36155F97-AA4B-E922-5F96-CD65D5FAFAD4}"/>
              </a:ext>
            </a:extLst>
          </p:cNvPr>
          <p:cNvSpPr>
            <a:spLocks noGrp="1"/>
          </p:cNvSpPr>
          <p:nvPr>
            <p:ph idx="1"/>
            <p:custDataLst>
              <p:tags r:id="rId3"/>
            </p:custDataLst>
          </p:nvPr>
        </p:nvSpPr>
        <p:spPr>
          <a:xfrm>
            <a:off x="4343399" y="419100"/>
            <a:ext cx="7429501" cy="5981700"/>
          </a:xfrm>
        </p:spPr>
        <p:txBody>
          <a:bodyPr vert="horz" lIns="91440" tIns="45720" rIns="91440" bIns="45720" rtlCol="0" anchor="ctr">
            <a:normAutofit/>
          </a:bodyPr>
          <a:lstStyle/>
          <a:p>
            <a:pPr marL="407988" indent="-284163">
              <a:lnSpc>
                <a:spcPct val="114000"/>
              </a:lnSpc>
              <a:buClr>
                <a:schemeClr val="accent1"/>
              </a:buClr>
            </a:pPr>
            <a:r>
              <a:rPr lang="en-US" sz="1600" noProof="1"/>
              <a:t>1997年3月～2002年6月：クァチョン小学校、キョドン小学校
2003年3月～2006年2月：グソン中学校
2009年2月：ボジョン高等学校（韓国、ヨンイン市）卒業
2010年4月～2016年3月：日本・東京の拓殖大学 国際ビジネス専攻
日本の大学で韓国人学生会のチームリーダーを務める経験あり</a:t>
            </a:r>
          </a:p>
        </p:txBody>
      </p:sp>
      <p:grpSp>
        <p:nvGrpSpPr>
          <p:cNvPr id="10" name="Group 9">
            <a:extLst>
              <a:ext uri="{FF2B5EF4-FFF2-40B4-BE49-F238E27FC236}">
                <a16:creationId xmlns:a16="http://schemas.microsoft.com/office/drawing/2014/main" id="{700D3A5D-E409-D5C1-E099-26711DE5A961}"/>
              </a:ext>
            </a:extLst>
          </p:cNvPr>
          <p:cNvGrpSpPr/>
          <p:nvPr>
            <p:custDataLst>
              <p:tags r:id="rId4"/>
            </p:custDataLst>
          </p:nvPr>
        </p:nvGrpSpPr>
        <p:grpSpPr>
          <a:xfrm>
            <a:off x="9440602" y="162617"/>
            <a:ext cx="2576145" cy="1301528"/>
            <a:chOff x="5326996" y="628184"/>
            <a:chExt cx="2576145" cy="1301528"/>
          </a:xfrm>
        </p:grpSpPr>
        <p:sp>
          <p:nvSpPr>
            <p:cNvPr id="11" name="Rounded Rectangle 10">
              <a:extLst>
                <a:ext uri="{FF2B5EF4-FFF2-40B4-BE49-F238E27FC236}">
                  <a16:creationId xmlns:a16="http://schemas.microsoft.com/office/drawing/2014/main" id="{8CEED4D5-D4FC-3368-8135-966759AF4C60}"/>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2" name="Graphic 11">
              <a:extLst>
                <a:ext uri="{FF2B5EF4-FFF2-40B4-BE49-F238E27FC236}">
                  <a16:creationId xmlns:a16="http://schemas.microsoft.com/office/drawing/2014/main" id="{9747DA84-B293-F5A1-8676-B6376F53D5C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0548" y="734271"/>
              <a:ext cx="219238" cy="219238"/>
            </a:xfrm>
            <a:prstGeom prst="rect">
              <a:avLst/>
            </a:prstGeom>
          </p:spPr>
        </p:pic>
        <p:sp>
          <p:nvSpPr>
            <p:cNvPr id="13" name="Freeform 12">
              <a:extLst>
                <a:ext uri="{FF2B5EF4-FFF2-40B4-BE49-F238E27FC236}">
                  <a16:creationId xmlns:a16="http://schemas.microsoft.com/office/drawing/2014/main" id="{20240504-3465-429B-1D15-4506B3179999}"/>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4" name="TextBox 13">
            <a:extLst>
              <a:ext uri="{FF2B5EF4-FFF2-40B4-BE49-F238E27FC236}">
                <a16:creationId xmlns:a16="http://schemas.microsoft.com/office/drawing/2014/main" id="{FE84978B-98C8-7A5F-8541-25CB3DBD435A}"/>
              </a:ext>
            </a:extLst>
          </p:cNvPr>
          <p:cNvSpPr txBox="1"/>
          <p:nvPr>
            <p:custDataLst>
              <p:tags r:id="rId5"/>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大学でのリーダー経験や専攻分野に関連する具体例を加えると、学歴の内容がより説得力を持ちます。</a:t>
            </a:r>
          </a:p>
        </p:txBody>
      </p:sp>
      <p:sp>
        <p:nvSpPr>
          <p:cNvPr id="5" name="TextBox 4">
            <a:extLst>
              <a:ext uri="{FF2B5EF4-FFF2-40B4-BE49-F238E27FC236}">
                <a16:creationId xmlns:a16="http://schemas.microsoft.com/office/drawing/2014/main" id="{343D758A-379D-3839-15DB-554B84577D0A}"/>
              </a:ext>
            </a:extLst>
          </p:cNvPr>
          <p:cNvSpPr txBox="1"/>
          <p:nvPr>
            <p:custDataLst>
              <p:tags r:id="rId6"/>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学歴</a:t>
            </a:r>
          </a:p>
        </p:txBody>
      </p:sp>
      <p:sp>
        <p:nvSpPr>
          <p:cNvPr id="7" name="Rectangle 6">
            <a:extLst>
              <a:ext uri="{FF2B5EF4-FFF2-40B4-BE49-F238E27FC236}">
                <a16:creationId xmlns:a16="http://schemas.microsoft.com/office/drawing/2014/main" id="{E8980B1E-BBA0-DBA3-3985-119902D60EE2}"/>
              </a:ext>
            </a:extLst>
          </p:cNvPr>
          <p:cNvSpPr/>
          <p:nvPr>
            <p:custDataLst>
              <p:tags r:id="rId7"/>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07420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59D63B4A-EA6F-9D4F-6A6A-36CF24B67A36}"/>
              </a:ext>
            </a:extLst>
          </p:cNvPr>
          <p:cNvPicPr>
            <a:picLocks noChangeAspect="1"/>
          </p:cNvPicPr>
          <p:nvPr>
            <p:custDataLst>
              <p:tags r:id="rId2"/>
            </p:custDataLst>
          </p:nvPr>
        </p:nvPicPr>
        <p:blipFill rotWithShape="1">
          <a:blip r:embed="rId10" cstate="screen">
            <a:extLst>
              <a:ext uri="{28A0092B-C50C-407E-A947-70E740481C1C}">
                <a14:useLocalDpi xmlns:a14="http://schemas.microsoft.com/office/drawing/2010/main"/>
              </a:ext>
            </a:extLst>
          </a:blip>
          <a:srcRect l="10357" r="10357"/>
          <a:stretch/>
        </p:blipFill>
        <p:spPr>
          <a:xfrm>
            <a:off x="8191500" y="228600"/>
            <a:ext cx="3771900" cy="6400800"/>
          </a:xfrm>
          <a:prstGeom prst="roundRect">
            <a:avLst>
              <a:gd name="adj" fmla="val 2476"/>
            </a:avLst>
          </a:prstGeom>
        </p:spPr>
      </p:pic>
      <p:sp>
        <p:nvSpPr>
          <p:cNvPr id="2" name="Title 1">
            <a:extLst>
              <a:ext uri="{FF2B5EF4-FFF2-40B4-BE49-F238E27FC236}">
                <a16:creationId xmlns:a16="http://schemas.microsoft.com/office/drawing/2014/main" id="{85AFF143-6BD8-2674-B40D-8411BB9BEC1D}"/>
              </a:ext>
            </a:extLst>
          </p:cNvPr>
          <p:cNvSpPr>
            <a:spLocks noGrp="1"/>
          </p:cNvSpPr>
          <p:nvPr>
            <p:ph type="title"/>
            <p:custDataLst>
              <p:tags r:id="rId3"/>
            </p:custDataLst>
          </p:nvPr>
        </p:nvSpPr>
        <p:spPr>
          <a:xfrm>
            <a:off x="419100" y="629392"/>
            <a:ext cx="7543800" cy="622300"/>
          </a:xfrm>
        </p:spPr>
        <p:txBody>
          <a:bodyPr lIns="0">
            <a:normAutofit/>
          </a:bodyPr>
          <a:lstStyle/>
          <a:p>
            <a:r>
              <a:rPr lang="en-US" noProof="1"/>
              <a:t>職務経験概要</a:t>
            </a:r>
          </a:p>
        </p:txBody>
      </p:sp>
      <p:sp>
        <p:nvSpPr>
          <p:cNvPr id="3" name="Content Placeholder 2">
            <a:extLst>
              <a:ext uri="{FF2B5EF4-FFF2-40B4-BE49-F238E27FC236}">
                <a16:creationId xmlns:a16="http://schemas.microsoft.com/office/drawing/2014/main" id="{36155F97-AA4B-E922-5F96-CD65D5FAFAD4}"/>
              </a:ext>
            </a:extLst>
          </p:cNvPr>
          <p:cNvSpPr>
            <a:spLocks noGrp="1"/>
          </p:cNvSpPr>
          <p:nvPr>
            <p:ph idx="4294967295"/>
            <p:custDataLst>
              <p:tags r:id="rId4"/>
            </p:custDataLst>
          </p:nvPr>
        </p:nvSpPr>
        <p:spPr>
          <a:xfrm>
            <a:off x="419100" y="1485900"/>
            <a:ext cx="7543800" cy="4673600"/>
          </a:xfrm>
        </p:spPr>
        <p:txBody>
          <a:bodyPr vert="horz" lIns="0" tIns="45720" rIns="91440" bIns="45720" rtlCol="0" anchor="ctr">
            <a:normAutofit/>
          </a:bodyPr>
          <a:lstStyle/>
          <a:p>
            <a:pPr marL="407988" indent="-284163">
              <a:lnSpc>
                <a:spcPct val="114000"/>
              </a:lnSpc>
              <a:buClr>
                <a:schemeClr val="accent1"/>
              </a:buClr>
            </a:pPr>
            <a:r>
              <a:rPr lang="en-US" noProof="1"/>
              <a:t>2016年～2016年：大阪の免税店で販売職として接客と多通貨対応を担当。
2017年～2019年：ペナンのモトローラで無線機製品の技術サポート業務を実施。1,000件以上の問い合わせを体系的に管理。
2020年～2024年：コンセントリクスでFacebook、Microsoft、Robloxのカスタマーサポートを担当。アカウント管理や不正利用防止、データ分析による改善提案を実施。
2024年～2025年：Daythree/Klookで多チャネル対応の旅行予約サポート。AIチャットボットの応答分析と改善に貢献。
NVIDIAのAIプログラミング教育に参加し、PythonやTensorflowを学習しAI技術への理解を深める。</a:t>
            </a:r>
          </a:p>
        </p:txBody>
      </p:sp>
      <p:sp>
        <p:nvSpPr>
          <p:cNvPr id="4" name="Rectangle 3">
            <a:extLst>
              <a:ext uri="{FF2B5EF4-FFF2-40B4-BE49-F238E27FC236}">
                <a16:creationId xmlns:a16="http://schemas.microsoft.com/office/drawing/2014/main" id="{B07A31EC-F793-06D6-CAF0-4FAE7A3DAC6D}"/>
              </a:ext>
            </a:extLst>
          </p:cNvPr>
          <p:cNvSpPr>
            <a:spLocks noChangeAspect="1"/>
          </p:cNvSpPr>
          <p:nvPr>
            <p:custDataLst>
              <p:tags r:id="rId5"/>
            </p:custDataLst>
          </p:nvPr>
        </p:nvSpPr>
        <p:spPr>
          <a:xfrm>
            <a:off x="419100" y="6400800"/>
            <a:ext cx="2341184"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0" name="Group 9">
            <a:extLst>
              <a:ext uri="{FF2B5EF4-FFF2-40B4-BE49-F238E27FC236}">
                <a16:creationId xmlns:a16="http://schemas.microsoft.com/office/drawing/2014/main" id="{4763A931-C378-6405-A2B8-212C0CB180B4}"/>
              </a:ext>
            </a:extLst>
          </p:cNvPr>
          <p:cNvGrpSpPr/>
          <p:nvPr>
            <p:custDataLst>
              <p:tags r:id="rId6"/>
            </p:custDataLst>
          </p:nvPr>
        </p:nvGrpSpPr>
        <p:grpSpPr>
          <a:xfrm>
            <a:off x="9440602" y="162617"/>
            <a:ext cx="2576145" cy="1301528"/>
            <a:chOff x="5326996" y="628184"/>
            <a:chExt cx="2576145" cy="1301528"/>
          </a:xfrm>
        </p:grpSpPr>
        <p:sp>
          <p:nvSpPr>
            <p:cNvPr id="11" name="Rounded Rectangle 10">
              <a:extLst>
                <a:ext uri="{FF2B5EF4-FFF2-40B4-BE49-F238E27FC236}">
                  <a16:creationId xmlns:a16="http://schemas.microsoft.com/office/drawing/2014/main" id="{17B5291F-8503-6444-7D46-6B71ED7E4648}"/>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2" name="Graphic 11">
              <a:extLst>
                <a:ext uri="{FF2B5EF4-FFF2-40B4-BE49-F238E27FC236}">
                  <a16:creationId xmlns:a16="http://schemas.microsoft.com/office/drawing/2014/main" id="{3C0BCD39-DA98-807A-A90A-7C69239597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40548" y="734271"/>
              <a:ext cx="219238" cy="219238"/>
            </a:xfrm>
            <a:prstGeom prst="rect">
              <a:avLst/>
            </a:prstGeom>
          </p:spPr>
        </p:pic>
        <p:sp>
          <p:nvSpPr>
            <p:cNvPr id="13" name="Freeform 12">
              <a:extLst>
                <a:ext uri="{FF2B5EF4-FFF2-40B4-BE49-F238E27FC236}">
                  <a16:creationId xmlns:a16="http://schemas.microsoft.com/office/drawing/2014/main" id="{EC0420B8-1B52-727B-3590-66F7AC9875BC}"/>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4" name="TextBox 13">
            <a:extLst>
              <a:ext uri="{FF2B5EF4-FFF2-40B4-BE49-F238E27FC236}">
                <a16:creationId xmlns:a16="http://schemas.microsoft.com/office/drawing/2014/main" id="{C595F1BA-4E6F-0BD0-3ADC-8046B312AB00}"/>
              </a:ext>
            </a:extLst>
          </p:cNvPr>
          <p:cNvSpPr txBox="1"/>
          <p:nvPr>
            <p:custDataLst>
              <p:tags r:id="rId7"/>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職歴のポイントを簡潔にまとめ、応募先企業が求めるスキルや経験に合わせて強調する内容を調整してください。</a:t>
            </a:r>
          </a:p>
        </p:txBody>
      </p:sp>
      <p:sp>
        <p:nvSpPr>
          <p:cNvPr id="5" name="TextBox 4">
            <a:extLst>
              <a:ext uri="{FF2B5EF4-FFF2-40B4-BE49-F238E27FC236}">
                <a16:creationId xmlns:a16="http://schemas.microsoft.com/office/drawing/2014/main" id="{1187E573-10C8-E2C1-C604-E682A9143EDD}"/>
              </a:ext>
            </a:extLst>
          </p:cNvPr>
          <p:cNvSpPr txBox="1"/>
          <p:nvPr>
            <p:custDataLst>
              <p:tags r:id="rId8"/>
            </p:custDataLst>
          </p:nvPr>
        </p:nvSpPr>
        <p:spPr>
          <a:xfrm>
            <a:off x="419100" y="265211"/>
            <a:ext cx="3581400" cy="304800"/>
          </a:xfrm>
          <a:prstGeom prst="rect">
            <a:avLst/>
          </a:prstGeom>
          <a:noFill/>
        </p:spPr>
        <p:txBody>
          <a:bodyPr wrap="square" lIns="0">
            <a:normAutofit/>
          </a:bodyPr>
          <a:lstStyle/>
          <a:p>
            <a:r>
              <a:rPr lang="en-US" sz="1400" noProof="1">
                <a:solidFill>
                  <a:schemeClr val="tx2"/>
                </a:solidFill>
              </a:rPr>
              <a:t>職歴概要</a:t>
            </a:r>
          </a:p>
        </p:txBody>
      </p:sp>
    </p:spTree>
    <p:custDataLst>
      <p:tags r:id="rId1"/>
    </p:custDataLst>
    <p:extLst>
      <p:ext uri="{BB962C8B-B14F-4D97-AF65-F5344CB8AC3E}">
        <p14:creationId xmlns:p14="http://schemas.microsoft.com/office/powerpoint/2010/main" val="3069274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7876C2-52C1-9AD7-E731-0F80036D9CA4}"/>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職務経験</a:t>
            </a:r>
          </a:p>
        </p:txBody>
      </p:sp>
      <p:sp>
        <p:nvSpPr>
          <p:cNvPr id="13" name="Title 12">
            <a:extLst>
              <a:ext uri="{FF2B5EF4-FFF2-40B4-BE49-F238E27FC236}">
                <a16:creationId xmlns:a16="http://schemas.microsoft.com/office/drawing/2014/main" id="{869BE325-933C-3458-A19B-53CD410CACCF}"/>
              </a:ext>
            </a:extLst>
          </p:cNvPr>
          <p:cNvSpPr>
            <a:spLocks noGrp="1"/>
          </p:cNvSpPr>
          <p:nvPr>
            <p:ph type="title"/>
            <p:custDataLst>
              <p:tags r:id="rId2"/>
            </p:custDataLst>
          </p:nvPr>
        </p:nvSpPr>
        <p:spPr>
          <a:xfrm>
            <a:off x="419100" y="629392"/>
            <a:ext cx="11353800" cy="627908"/>
          </a:xfrm>
        </p:spPr>
        <p:txBody>
          <a:bodyPr lIns="0">
            <a:normAutofit/>
          </a:bodyPr>
          <a:lstStyle/>
          <a:p>
            <a:r>
              <a:rPr lang="en-US" noProof="1"/>
              <a:t>職務経験1：アレクサンダー＆サン（大阪）</a:t>
            </a:r>
          </a:p>
        </p:txBody>
      </p:sp>
      <p:sp>
        <p:nvSpPr>
          <p:cNvPr id="14" name="Content Placeholder 13">
            <a:extLst>
              <a:ext uri="{FF2B5EF4-FFF2-40B4-BE49-F238E27FC236}">
                <a16:creationId xmlns:a16="http://schemas.microsoft.com/office/drawing/2014/main" id="{AD45B313-6EE4-03CA-D638-C3B8F95A2D14}"/>
              </a:ext>
            </a:extLst>
          </p:cNvPr>
          <p:cNvSpPr>
            <a:spLocks noGrp="1"/>
          </p:cNvSpPr>
          <p:nvPr>
            <p:ph idx="4294967295"/>
            <p:custDataLst>
              <p:tags r:id="rId3"/>
            </p:custDataLst>
          </p:nvPr>
        </p:nvSpPr>
        <p:spPr>
          <a:xfrm>
            <a:off x="4229101" y="1485900"/>
            <a:ext cx="7543800" cy="1554480"/>
          </a:xfrm>
        </p:spPr>
        <p:txBody>
          <a:bodyPr vert="horz" lIns="0" tIns="45720" rIns="91440" bIns="45720" rtlCol="0">
            <a:normAutofit/>
          </a:bodyPr>
          <a:lstStyle/>
          <a:p>
            <a:pPr marL="11113" indent="0">
              <a:lnSpc>
                <a:spcPct val="114000"/>
              </a:lnSpc>
              <a:spcBef>
                <a:spcPts val="1000"/>
              </a:spcBef>
              <a:buNone/>
            </a:pPr>
            <a:r>
              <a:rPr lang="en-US" noProof="1"/>
              <a:t>セラミックナイフや医療用足用シール、馬油クリームなど多様な商品の特徴を説明し、商品の魅力を強調して販売しました。</a:t>
            </a:r>
          </a:p>
        </p:txBody>
      </p:sp>
      <p:sp>
        <p:nvSpPr>
          <p:cNvPr id="15" name="Content Placeholder 14">
            <a:extLst>
              <a:ext uri="{FF2B5EF4-FFF2-40B4-BE49-F238E27FC236}">
                <a16:creationId xmlns:a16="http://schemas.microsoft.com/office/drawing/2014/main" id="{05929C91-B36F-6FCF-5848-317A0DB9D616}"/>
              </a:ext>
            </a:extLst>
          </p:cNvPr>
          <p:cNvSpPr>
            <a:spLocks noGrp="1"/>
          </p:cNvSpPr>
          <p:nvPr>
            <p:ph sz="half" idx="4294967295"/>
            <p:custDataLst>
              <p:tags r:id="rId4"/>
            </p:custDataLst>
          </p:nvPr>
        </p:nvSpPr>
        <p:spPr>
          <a:xfrm>
            <a:off x="4229101" y="3166109"/>
            <a:ext cx="7543800" cy="1554480"/>
          </a:xfrm>
        </p:spPr>
        <p:txBody>
          <a:bodyPr vert="horz" lIns="0" tIns="45720" rIns="91440" bIns="45720" rtlCol="0">
            <a:normAutofit/>
          </a:bodyPr>
          <a:lstStyle/>
          <a:p>
            <a:pPr marL="11113" indent="0">
              <a:lnSpc>
                <a:spcPct val="114000"/>
              </a:lnSpc>
              <a:spcBef>
                <a:spcPts val="1000"/>
              </a:spcBef>
              <a:buNone/>
            </a:pPr>
            <a:r>
              <a:rPr lang="en-US" noProof="1"/>
              <a:t>団体客や家族連れのサポートを担当し、パスポートを活用した免税手続きの案内を行い、顧客満足度向上に寄与しました。</a:t>
            </a:r>
          </a:p>
        </p:txBody>
      </p:sp>
      <p:sp>
        <p:nvSpPr>
          <p:cNvPr id="16" name="Content Placeholder 15">
            <a:extLst>
              <a:ext uri="{FF2B5EF4-FFF2-40B4-BE49-F238E27FC236}">
                <a16:creationId xmlns:a16="http://schemas.microsoft.com/office/drawing/2014/main" id="{AD6F1865-5DAE-BFBA-2FF2-DA142B0B6BE5}"/>
              </a:ext>
            </a:extLst>
          </p:cNvPr>
          <p:cNvSpPr>
            <a:spLocks noGrp="1"/>
          </p:cNvSpPr>
          <p:nvPr>
            <p:ph sz="half" idx="4294967295"/>
            <p:custDataLst>
              <p:tags r:id="rId5"/>
            </p:custDataLst>
          </p:nvPr>
        </p:nvSpPr>
        <p:spPr>
          <a:xfrm>
            <a:off x="4229101" y="4846320"/>
            <a:ext cx="7543800" cy="1554480"/>
          </a:xfrm>
        </p:spPr>
        <p:txBody>
          <a:bodyPr vert="horz" lIns="0" tIns="45720" rIns="91440" bIns="45720" rtlCol="0">
            <a:normAutofit/>
          </a:bodyPr>
          <a:lstStyle/>
          <a:p>
            <a:pPr marL="11113" indent="0">
              <a:lnSpc>
                <a:spcPct val="114000"/>
              </a:lnSpc>
              <a:spcBef>
                <a:spcPts val="1000"/>
              </a:spcBef>
              <a:buNone/>
            </a:pPr>
            <a:r>
              <a:rPr lang="en-US" noProof="1"/>
              <a:t>韓国ウォン、中国元、米ドルでの支払い対応と日本円での釣銭管理を行い、多通貨の取り扱いを円滑に実施しました。商品管理や価格タグの貼付も担当しました。</a:t>
            </a:r>
          </a:p>
        </p:txBody>
      </p:sp>
      <p:sp>
        <p:nvSpPr>
          <p:cNvPr id="17" name="Text Placeholder 16">
            <a:extLst>
              <a:ext uri="{FF2B5EF4-FFF2-40B4-BE49-F238E27FC236}">
                <a16:creationId xmlns:a16="http://schemas.microsoft.com/office/drawing/2014/main" id="{69A1CEA3-2CF3-4D24-B4BF-B1E2F636D15A}"/>
              </a:ext>
            </a:extLst>
          </p:cNvPr>
          <p:cNvSpPr>
            <a:spLocks noGrp="1"/>
          </p:cNvSpPr>
          <p:nvPr>
            <p:ph type="body" idx="4294967295"/>
            <p:custDataLst>
              <p:tags r:id="rId6"/>
            </p:custDataLst>
          </p:nvPr>
        </p:nvSpPr>
        <p:spPr>
          <a:xfrm>
            <a:off x="419100" y="1485900"/>
            <a:ext cx="3581400" cy="1554480"/>
          </a:xfrm>
        </p:spPr>
        <p:txBody>
          <a:bodyPr vert="horz" lIns="0" tIns="45720" rIns="91440" bIns="45720" rtlCol="0" anchor="t">
            <a:normAutofit/>
          </a:bodyPr>
          <a:lstStyle/>
          <a:p>
            <a:pPr marL="0" indent="0">
              <a:lnSpc>
                <a:spcPct val="100000"/>
              </a:lnSpc>
              <a:spcBef>
                <a:spcPts val="1000"/>
              </a:spcBef>
              <a:buNone/>
            </a:pPr>
            <a:r>
              <a:rPr lang="en-US" sz="1800" b="1" noProof="1">
                <a:solidFill>
                  <a:schemeClr val="accent1"/>
                </a:solidFill>
                <a:latin typeface="+mj-lt"/>
              </a:rPr>
              <a:t>販売業務全般</a:t>
            </a:r>
          </a:p>
        </p:txBody>
      </p:sp>
      <p:sp>
        <p:nvSpPr>
          <p:cNvPr id="18" name="Text Placeholder 17">
            <a:extLst>
              <a:ext uri="{FF2B5EF4-FFF2-40B4-BE49-F238E27FC236}">
                <a16:creationId xmlns:a16="http://schemas.microsoft.com/office/drawing/2014/main" id="{83280D2F-42F4-D89C-6C98-5D8143BE9670}"/>
              </a:ext>
            </a:extLst>
          </p:cNvPr>
          <p:cNvSpPr>
            <a:spLocks noGrp="1"/>
          </p:cNvSpPr>
          <p:nvPr>
            <p:ph type="body" idx="4294967295"/>
            <p:custDataLst>
              <p:tags r:id="rId7"/>
            </p:custDataLst>
          </p:nvPr>
        </p:nvSpPr>
        <p:spPr>
          <a:xfrm>
            <a:off x="419100" y="3166110"/>
            <a:ext cx="3581400" cy="1554480"/>
          </a:xfrm>
        </p:spPr>
        <p:txBody>
          <a:bodyPr vert="horz" lIns="0" tIns="45720" rIns="91440" bIns="45720" rtlCol="0" anchor="t">
            <a:normAutofit/>
          </a:bodyPr>
          <a:lstStyle/>
          <a:p>
            <a:pPr marL="0" indent="0">
              <a:lnSpc>
                <a:spcPct val="100000"/>
              </a:lnSpc>
              <a:spcBef>
                <a:spcPts val="1000"/>
              </a:spcBef>
              <a:buNone/>
            </a:pPr>
            <a:r>
              <a:rPr lang="en-US" sz="1800" b="1" noProof="1">
                <a:solidFill>
                  <a:schemeClr val="accent1"/>
                </a:solidFill>
                <a:latin typeface="+mj-lt"/>
              </a:rPr>
              <a:t>顧客サポート</a:t>
            </a:r>
          </a:p>
        </p:txBody>
      </p:sp>
      <p:sp>
        <p:nvSpPr>
          <p:cNvPr id="19" name="Text Placeholder 18">
            <a:extLst>
              <a:ext uri="{FF2B5EF4-FFF2-40B4-BE49-F238E27FC236}">
                <a16:creationId xmlns:a16="http://schemas.microsoft.com/office/drawing/2014/main" id="{4C7D026A-729A-0BDC-C780-6B555ADADDD2}"/>
              </a:ext>
            </a:extLst>
          </p:cNvPr>
          <p:cNvSpPr>
            <a:spLocks noGrp="1"/>
          </p:cNvSpPr>
          <p:nvPr>
            <p:ph type="body" idx="4294967295"/>
            <p:custDataLst>
              <p:tags r:id="rId8"/>
            </p:custDataLst>
          </p:nvPr>
        </p:nvSpPr>
        <p:spPr>
          <a:xfrm>
            <a:off x="419100" y="4846320"/>
            <a:ext cx="3581400" cy="1554480"/>
          </a:xfrm>
        </p:spPr>
        <p:txBody>
          <a:bodyPr vert="horz" lIns="0" tIns="45720" rIns="91440" bIns="45720" rtlCol="0" anchor="t">
            <a:normAutofit/>
          </a:bodyPr>
          <a:lstStyle/>
          <a:p>
            <a:pPr marL="0" indent="0">
              <a:lnSpc>
                <a:spcPct val="100000"/>
              </a:lnSpc>
              <a:spcBef>
                <a:spcPts val="1000"/>
              </a:spcBef>
              <a:buNone/>
            </a:pPr>
            <a:r>
              <a:rPr lang="en-US" sz="1800" b="1" noProof="1">
                <a:solidFill>
                  <a:schemeClr val="accent1"/>
                </a:solidFill>
                <a:latin typeface="+mj-lt"/>
              </a:rPr>
              <a:t>多通貨取扱いと在庫管理</a:t>
            </a:r>
          </a:p>
        </p:txBody>
      </p:sp>
      <p:sp>
        <p:nvSpPr>
          <p:cNvPr id="5" name="Rectangle 4">
            <a:extLst>
              <a:ext uri="{FF2B5EF4-FFF2-40B4-BE49-F238E27FC236}">
                <a16:creationId xmlns:a16="http://schemas.microsoft.com/office/drawing/2014/main" id="{983B11A0-8C64-DD71-D859-707465C9C67E}"/>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1" name="Group 10">
            <a:extLst>
              <a:ext uri="{FF2B5EF4-FFF2-40B4-BE49-F238E27FC236}">
                <a16:creationId xmlns:a16="http://schemas.microsoft.com/office/drawing/2014/main" id="{FD32C896-87A5-B4F7-0317-B5A57A19AF88}"/>
              </a:ext>
            </a:extLst>
          </p:cNvPr>
          <p:cNvGrpSpPr/>
          <p:nvPr>
            <p:custDataLst>
              <p:tags r:id="rId10"/>
            </p:custDataLst>
          </p:nvPr>
        </p:nvGrpSpPr>
        <p:grpSpPr>
          <a:xfrm>
            <a:off x="9440602" y="162617"/>
            <a:ext cx="2576145" cy="1301528"/>
            <a:chOff x="5326996" y="628184"/>
            <a:chExt cx="2576145" cy="1301528"/>
          </a:xfrm>
        </p:grpSpPr>
        <p:sp>
          <p:nvSpPr>
            <p:cNvPr id="12" name="Rounded Rectangle 11">
              <a:extLst>
                <a:ext uri="{FF2B5EF4-FFF2-40B4-BE49-F238E27FC236}">
                  <a16:creationId xmlns:a16="http://schemas.microsoft.com/office/drawing/2014/main" id="{06FD3FF8-C40C-9684-BEBB-61E52EA8E75A}"/>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20" name="Graphic 19">
              <a:extLst>
                <a:ext uri="{FF2B5EF4-FFF2-40B4-BE49-F238E27FC236}">
                  <a16:creationId xmlns:a16="http://schemas.microsoft.com/office/drawing/2014/main" id="{78144ECD-92DC-C9D1-17AE-6F29BE20F5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0548" y="734271"/>
              <a:ext cx="219238" cy="219238"/>
            </a:xfrm>
            <a:prstGeom prst="rect">
              <a:avLst/>
            </a:prstGeom>
          </p:spPr>
        </p:pic>
        <p:sp>
          <p:nvSpPr>
            <p:cNvPr id="21" name="Freeform 20">
              <a:extLst>
                <a:ext uri="{FF2B5EF4-FFF2-40B4-BE49-F238E27FC236}">
                  <a16:creationId xmlns:a16="http://schemas.microsoft.com/office/drawing/2014/main" id="{AE6BCE1C-1ADE-1089-B1B0-67E1585A633B}"/>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22" name="TextBox 21">
            <a:extLst>
              <a:ext uri="{FF2B5EF4-FFF2-40B4-BE49-F238E27FC236}">
                <a16:creationId xmlns:a16="http://schemas.microsoft.com/office/drawing/2014/main" id="{3260C55E-DD2B-1DCF-DA84-CEF5D6506BC9}"/>
              </a:ext>
            </a:extLst>
          </p:cNvPr>
          <p:cNvSpPr txBox="1"/>
          <p:nvPr>
            <p:custDataLst>
              <p:tags r:id="rId11"/>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販売した具体的な商品例や多通貨管理の経験を強調すると、異文化対応能力のアピールにつながります。</a:t>
            </a:r>
          </a:p>
        </p:txBody>
      </p:sp>
    </p:spTree>
    <p:extLst>
      <p:ext uri="{BB962C8B-B14F-4D97-AF65-F5344CB8AC3E}">
        <p14:creationId xmlns:p14="http://schemas.microsoft.com/office/powerpoint/2010/main" val="227934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4494D-0C18-3D7B-51B6-12EA7C4F85C7}"/>
            </a:ext>
          </a:extLst>
        </p:cNvPr>
        <p:cNvGrpSpPr/>
        <p:nvPr/>
      </p:nvGrpSpPr>
      <p:grpSpPr>
        <a:xfrm>
          <a:off x="0" y="0"/>
          <a:ext cx="0" cy="0"/>
          <a:chOff x="0" y="0"/>
          <a:chExt cx="0" cy="0"/>
        </a:xfrm>
      </p:grpSpPr>
      <p:sp>
        <p:nvSpPr>
          <p:cNvPr id="21" name="Content Placeholder 13">
            <a:extLst>
              <a:ext uri="{FF2B5EF4-FFF2-40B4-BE49-F238E27FC236}">
                <a16:creationId xmlns:a16="http://schemas.microsoft.com/office/drawing/2014/main" id="{54947911-BC52-0B6A-0393-9C277884CD25}"/>
              </a:ext>
            </a:extLst>
          </p:cNvPr>
          <p:cNvSpPr txBox="1">
            <a:spLocks/>
          </p:cNvSpPr>
          <p:nvPr>
            <p:custDataLst>
              <p:tags r:id="rId1"/>
            </p:custDataLst>
          </p:nvPr>
        </p:nvSpPr>
        <p:spPr>
          <a:xfrm>
            <a:off x="4229101" y="1485900"/>
            <a:ext cx="7543800" cy="155448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14000"/>
              </a:lnSpc>
              <a:spcBef>
                <a:spcPts val="1000"/>
              </a:spcBef>
              <a:buFont typeface="Arial" panose="020B0604020202020204" pitchFamily="34" charset="0"/>
              <a:buNone/>
            </a:pPr>
            <a:r>
              <a:rPr lang="en-US" noProof="1"/>
              <a:t>韓国のパートナーやエンドユーザーに対して無線機製品の販売管理、技術サポート、アカウント管理、取引登録処理などを担当しました。</a:t>
            </a:r>
          </a:p>
        </p:txBody>
      </p:sp>
      <p:sp>
        <p:nvSpPr>
          <p:cNvPr id="22" name="Content Placeholder 14">
            <a:extLst>
              <a:ext uri="{FF2B5EF4-FFF2-40B4-BE49-F238E27FC236}">
                <a16:creationId xmlns:a16="http://schemas.microsoft.com/office/drawing/2014/main" id="{004AA01A-DAF4-39D5-6EF4-B0BF7036D614}"/>
              </a:ext>
            </a:extLst>
          </p:cNvPr>
          <p:cNvSpPr txBox="1">
            <a:spLocks/>
          </p:cNvSpPr>
          <p:nvPr>
            <p:custDataLst>
              <p:tags r:id="rId2"/>
            </p:custDataLst>
          </p:nvPr>
        </p:nvSpPr>
        <p:spPr>
          <a:xfrm>
            <a:off x="4229101" y="3166109"/>
            <a:ext cx="7543800" cy="155448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14000"/>
              </a:lnSpc>
              <a:spcBef>
                <a:spcPts val="1000"/>
              </a:spcBef>
              <a:buFont typeface="Arial" panose="020B0604020202020204" pitchFamily="34" charset="0"/>
              <a:buNone/>
            </a:pPr>
            <a:r>
              <a:rPr lang="en-US" noProof="1"/>
              <a:t>約2年間で1,000件以上の技術問い合わせを体系的に分類・蓄積し、サポート品質向上のためのデータベースを構築しました。</a:t>
            </a:r>
          </a:p>
        </p:txBody>
      </p:sp>
      <p:sp>
        <p:nvSpPr>
          <p:cNvPr id="23" name="Content Placeholder 15">
            <a:extLst>
              <a:ext uri="{FF2B5EF4-FFF2-40B4-BE49-F238E27FC236}">
                <a16:creationId xmlns:a16="http://schemas.microsoft.com/office/drawing/2014/main" id="{7A38971E-56C1-2CFD-B22A-DE28CA2C8E78}"/>
              </a:ext>
            </a:extLst>
          </p:cNvPr>
          <p:cNvSpPr txBox="1">
            <a:spLocks/>
          </p:cNvSpPr>
          <p:nvPr>
            <p:custDataLst>
              <p:tags r:id="rId3"/>
            </p:custDataLst>
          </p:nvPr>
        </p:nvSpPr>
        <p:spPr>
          <a:xfrm>
            <a:off x="4229101" y="4846320"/>
            <a:ext cx="7543800" cy="155448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14000"/>
              </a:lnSpc>
              <a:spcBef>
                <a:spcPts val="1000"/>
              </a:spcBef>
              <a:buFont typeface="Arial" panose="020B0604020202020204" pitchFamily="34" charset="0"/>
              <a:buNone/>
            </a:pPr>
            <a:r>
              <a:rPr lang="en-US" noProof="1"/>
              <a:t>蓄積した問い合わせ内容と解決策は、将来的なAI検索システムやチャットボットの基盤データとして活用され、新人教育やサポート効率化に寄与します。</a:t>
            </a:r>
          </a:p>
        </p:txBody>
      </p:sp>
      <p:sp>
        <p:nvSpPr>
          <p:cNvPr id="24" name="Text Placeholder 16">
            <a:extLst>
              <a:ext uri="{FF2B5EF4-FFF2-40B4-BE49-F238E27FC236}">
                <a16:creationId xmlns:a16="http://schemas.microsoft.com/office/drawing/2014/main" id="{7452F1A4-95E3-EBD5-5EBE-29C2889E5F85}"/>
              </a:ext>
            </a:extLst>
          </p:cNvPr>
          <p:cNvSpPr txBox="1">
            <a:spLocks/>
          </p:cNvSpPr>
          <p:nvPr>
            <p:custDataLst>
              <p:tags r:id="rId4"/>
            </p:custDataLst>
          </p:nvPr>
        </p:nvSpPr>
        <p:spPr>
          <a:xfrm>
            <a:off x="949124" y="1485900"/>
            <a:ext cx="3051376" cy="1554480"/>
          </a:xfrm>
          <a:prstGeom prst="rect">
            <a:avLst/>
          </a:prstGeom>
        </p:spPr>
        <p:txBody>
          <a:bodyPr vert="horz" lIns="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sz="1800" b="1" noProof="1">
                <a:latin typeface="+mj-lt"/>
              </a:rPr>
              <a:t>顧客サポート業務</a:t>
            </a:r>
          </a:p>
        </p:txBody>
      </p:sp>
      <p:sp>
        <p:nvSpPr>
          <p:cNvPr id="25" name="Text Placeholder 17">
            <a:extLst>
              <a:ext uri="{FF2B5EF4-FFF2-40B4-BE49-F238E27FC236}">
                <a16:creationId xmlns:a16="http://schemas.microsoft.com/office/drawing/2014/main" id="{DED50C0A-45FB-0380-8C32-2FA392714435}"/>
              </a:ext>
            </a:extLst>
          </p:cNvPr>
          <p:cNvSpPr txBox="1">
            <a:spLocks/>
          </p:cNvSpPr>
          <p:nvPr>
            <p:custDataLst>
              <p:tags r:id="rId5"/>
            </p:custDataLst>
          </p:nvPr>
        </p:nvSpPr>
        <p:spPr>
          <a:xfrm>
            <a:off x="949124" y="3166110"/>
            <a:ext cx="3051376" cy="1554480"/>
          </a:xfrm>
          <a:prstGeom prst="rect">
            <a:avLst/>
          </a:prstGeom>
        </p:spPr>
        <p:txBody>
          <a:bodyPr vert="horz" lIns="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sz="1800" b="1" noProof="1">
                <a:latin typeface="+mj-lt"/>
              </a:rPr>
              <a:t>問い合わせデータの蓄積と分類</a:t>
            </a:r>
          </a:p>
        </p:txBody>
      </p:sp>
      <p:sp>
        <p:nvSpPr>
          <p:cNvPr id="26" name="Text Placeholder 18">
            <a:extLst>
              <a:ext uri="{FF2B5EF4-FFF2-40B4-BE49-F238E27FC236}">
                <a16:creationId xmlns:a16="http://schemas.microsoft.com/office/drawing/2014/main" id="{7D2B4FFA-A4F4-482B-A80A-E37F3ECAAA37}"/>
              </a:ext>
            </a:extLst>
          </p:cNvPr>
          <p:cNvSpPr txBox="1">
            <a:spLocks/>
          </p:cNvSpPr>
          <p:nvPr>
            <p:custDataLst>
              <p:tags r:id="rId6"/>
            </p:custDataLst>
          </p:nvPr>
        </p:nvSpPr>
        <p:spPr>
          <a:xfrm>
            <a:off x="949124" y="4846320"/>
            <a:ext cx="3051376" cy="1554480"/>
          </a:xfrm>
          <a:prstGeom prst="rect">
            <a:avLst/>
          </a:prstGeom>
        </p:spPr>
        <p:txBody>
          <a:bodyPr vert="horz" lIns="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sz="1800" b="1" noProof="1">
                <a:latin typeface="+mj-lt"/>
              </a:rPr>
              <a:t>AI基盤構築への貢献</a:t>
            </a:r>
          </a:p>
        </p:txBody>
      </p:sp>
      <p:sp>
        <p:nvSpPr>
          <p:cNvPr id="6" name="TextBox 5">
            <a:extLst>
              <a:ext uri="{FF2B5EF4-FFF2-40B4-BE49-F238E27FC236}">
                <a16:creationId xmlns:a16="http://schemas.microsoft.com/office/drawing/2014/main" id="{1176C1EB-0B14-6072-CAEE-B86FA4247095}"/>
              </a:ext>
            </a:extLst>
          </p:cNvPr>
          <p:cNvSpPr txBox="1"/>
          <p:nvPr>
            <p:custDataLst>
              <p:tags r:id="rId7"/>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職務経験</a:t>
            </a:r>
          </a:p>
        </p:txBody>
      </p:sp>
      <p:sp>
        <p:nvSpPr>
          <p:cNvPr id="13" name="Title 12">
            <a:extLst>
              <a:ext uri="{FF2B5EF4-FFF2-40B4-BE49-F238E27FC236}">
                <a16:creationId xmlns:a16="http://schemas.microsoft.com/office/drawing/2014/main" id="{A135712D-2A1A-3FE0-436C-961E5C44A648}"/>
              </a:ext>
            </a:extLst>
          </p:cNvPr>
          <p:cNvSpPr>
            <a:spLocks noGrp="1"/>
          </p:cNvSpPr>
          <p:nvPr>
            <p:ph type="title"/>
            <p:custDataLst>
              <p:tags r:id="rId8"/>
            </p:custDataLst>
          </p:nvPr>
        </p:nvSpPr>
        <p:spPr>
          <a:xfrm>
            <a:off x="419100" y="629392"/>
            <a:ext cx="11353800" cy="627908"/>
          </a:xfrm>
        </p:spPr>
        <p:txBody>
          <a:bodyPr lIns="0">
            <a:normAutofit/>
          </a:bodyPr>
          <a:lstStyle/>
          <a:p>
            <a:r>
              <a:rPr lang="en-US" noProof="1"/>
              <a:t>職務経験2：モトローラソリューションズ（ペナン）</a:t>
            </a:r>
          </a:p>
        </p:txBody>
      </p:sp>
      <p:sp>
        <p:nvSpPr>
          <p:cNvPr id="5" name="Rectangle 4">
            <a:extLst>
              <a:ext uri="{FF2B5EF4-FFF2-40B4-BE49-F238E27FC236}">
                <a16:creationId xmlns:a16="http://schemas.microsoft.com/office/drawing/2014/main" id="{D7451121-0004-C52C-3F09-B09B3690AD39}"/>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8" name="Group 7">
            <a:extLst>
              <a:ext uri="{FF2B5EF4-FFF2-40B4-BE49-F238E27FC236}">
                <a16:creationId xmlns:a16="http://schemas.microsoft.com/office/drawing/2014/main" id="{F947E286-AA1D-7CBA-B6A8-26434B05AE07}"/>
              </a:ext>
            </a:extLst>
          </p:cNvPr>
          <p:cNvGrpSpPr/>
          <p:nvPr>
            <p:custDataLst>
              <p:tags r:id="rId10"/>
            </p:custDataLst>
          </p:nvPr>
        </p:nvGrpSpPr>
        <p:grpSpPr>
          <a:xfrm>
            <a:off x="9440602" y="162617"/>
            <a:ext cx="2576145" cy="1301528"/>
            <a:chOff x="5326996" y="628184"/>
            <a:chExt cx="2576145" cy="1301528"/>
          </a:xfrm>
        </p:grpSpPr>
        <p:sp>
          <p:nvSpPr>
            <p:cNvPr id="9" name="Rounded Rectangle 8">
              <a:extLst>
                <a:ext uri="{FF2B5EF4-FFF2-40B4-BE49-F238E27FC236}">
                  <a16:creationId xmlns:a16="http://schemas.microsoft.com/office/drawing/2014/main" id="{D997E2E7-A880-75B9-822B-4D8033AE9B98}"/>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0" name="Graphic 9">
              <a:extLst>
                <a:ext uri="{FF2B5EF4-FFF2-40B4-BE49-F238E27FC236}">
                  <a16:creationId xmlns:a16="http://schemas.microsoft.com/office/drawing/2014/main" id="{3D40C797-1FC2-C41C-33D2-171F6F83C0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40548" y="734271"/>
              <a:ext cx="219238" cy="219238"/>
            </a:xfrm>
            <a:prstGeom prst="rect">
              <a:avLst/>
            </a:prstGeom>
          </p:spPr>
        </p:pic>
        <p:sp>
          <p:nvSpPr>
            <p:cNvPr id="11" name="Freeform 10">
              <a:extLst>
                <a:ext uri="{FF2B5EF4-FFF2-40B4-BE49-F238E27FC236}">
                  <a16:creationId xmlns:a16="http://schemas.microsoft.com/office/drawing/2014/main" id="{72C5B8B9-EC69-F765-05FB-1EAA2EDAB569}"/>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2" name="TextBox 11">
            <a:extLst>
              <a:ext uri="{FF2B5EF4-FFF2-40B4-BE49-F238E27FC236}">
                <a16:creationId xmlns:a16="http://schemas.microsoft.com/office/drawing/2014/main" id="{EE08A1F3-8735-A8FE-2733-7F0BFFD0A50D}"/>
              </a:ext>
            </a:extLst>
          </p:cNvPr>
          <p:cNvSpPr txBox="1"/>
          <p:nvPr>
            <p:custDataLst>
              <p:tags r:id="rId11"/>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モトローラソリューションズでの具体的なサポート事例やAI活用の効果を加えると説得力が増します。</a:t>
            </a:r>
          </a:p>
        </p:txBody>
      </p:sp>
      <p:pic>
        <p:nvPicPr>
          <p:cNvPr id="27" name="Graphic 26">
            <a:extLst>
              <a:ext uri="{FF2B5EF4-FFF2-40B4-BE49-F238E27FC236}">
                <a16:creationId xmlns:a16="http://schemas.microsoft.com/office/drawing/2014/main" id="{EAAD6097-1CA7-250D-EC8D-CAC54B7BC0A5}"/>
              </a:ext>
            </a:extLst>
          </p:cNvPr>
          <p:cNvPicPr>
            <a:picLocks noChangeAspect="1"/>
          </p:cNvPicPr>
          <p:nvPr>
            <p:custDataLst>
              <p:tags r:id="rId12"/>
            </p:custDataLst>
          </p:nvPr>
        </p:nvPicPr>
        <p:blipFill>
          <a:blip r:embed="rId18">
            <a:extLst>
              <a:ext uri="{96DAC541-7B7A-43D3-8B79-37D633B846F1}">
                <asvg:svgBlip xmlns:asvg="http://schemas.microsoft.com/office/drawing/2016/SVG/main" r:embed="rId19"/>
              </a:ext>
            </a:extLst>
          </a:blip>
          <a:stretch>
            <a:fillRect/>
          </a:stretch>
        </p:blipFill>
        <p:spPr>
          <a:xfrm>
            <a:off x="419100" y="1532200"/>
            <a:ext cx="274320" cy="274320"/>
          </a:xfrm>
          <a:prstGeom prst="rect">
            <a:avLst/>
          </a:prstGeom>
        </p:spPr>
      </p:pic>
      <p:pic>
        <p:nvPicPr>
          <p:cNvPr id="28" name="Graphic 27">
            <a:extLst>
              <a:ext uri="{FF2B5EF4-FFF2-40B4-BE49-F238E27FC236}">
                <a16:creationId xmlns:a16="http://schemas.microsoft.com/office/drawing/2014/main" id="{9BA514DE-CB29-9651-9974-763AB0555EAA}"/>
              </a:ext>
            </a:extLst>
          </p:cNvPr>
          <p:cNvPicPr>
            <a:picLocks noChangeAspect="1"/>
          </p:cNvPicPr>
          <p:nvPr>
            <p:custDataLst>
              <p:tags r:id="rId13"/>
            </p:custDataLst>
          </p:nvPr>
        </p:nvPicPr>
        <p:blipFill>
          <a:blip r:embed="rId20">
            <a:extLst>
              <a:ext uri="{96DAC541-7B7A-43D3-8B79-37D633B846F1}">
                <asvg:svgBlip xmlns:asvg="http://schemas.microsoft.com/office/drawing/2016/SVG/main" r:embed="rId21"/>
              </a:ext>
            </a:extLst>
          </a:blip>
          <a:stretch>
            <a:fillRect/>
          </a:stretch>
        </p:blipFill>
        <p:spPr>
          <a:xfrm>
            <a:off x="419100" y="3212410"/>
            <a:ext cx="274320" cy="274320"/>
          </a:xfrm>
          <a:prstGeom prst="rect">
            <a:avLst/>
          </a:prstGeom>
        </p:spPr>
      </p:pic>
      <p:pic>
        <p:nvPicPr>
          <p:cNvPr id="29" name="Graphic 28">
            <a:extLst>
              <a:ext uri="{FF2B5EF4-FFF2-40B4-BE49-F238E27FC236}">
                <a16:creationId xmlns:a16="http://schemas.microsoft.com/office/drawing/2014/main" id="{01A9E7F0-F86C-E3C0-5025-AC6997E23F5B}"/>
              </a:ext>
            </a:extLst>
          </p:cNvPr>
          <p:cNvPicPr>
            <a:picLocks noChangeAspect="1"/>
          </p:cNvPicPr>
          <p:nvPr>
            <p:custDataLst>
              <p:tags r:id="rId14"/>
            </p:custDataLst>
          </p:nvPr>
        </p:nvPicPr>
        <p:blipFill>
          <a:blip r:embed="rId22">
            <a:extLst>
              <a:ext uri="{96DAC541-7B7A-43D3-8B79-37D633B846F1}">
                <asvg:svgBlip xmlns:asvg="http://schemas.microsoft.com/office/drawing/2016/SVG/main" r:embed="rId23"/>
              </a:ext>
            </a:extLst>
          </a:blip>
          <a:stretch>
            <a:fillRect/>
          </a:stretch>
        </p:blipFill>
        <p:spPr>
          <a:xfrm>
            <a:off x="419100" y="4892620"/>
            <a:ext cx="274320" cy="274320"/>
          </a:xfrm>
          <a:prstGeom prst="rect">
            <a:avLst/>
          </a:prstGeom>
        </p:spPr>
      </p:pic>
    </p:spTree>
    <p:extLst>
      <p:ext uri="{BB962C8B-B14F-4D97-AF65-F5344CB8AC3E}">
        <p14:creationId xmlns:p14="http://schemas.microsoft.com/office/powerpoint/2010/main" val="4149749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8FF05-78A1-EEAA-0A52-AD3FC99454CC}"/>
            </a:ext>
          </a:extLst>
        </p:cNvPr>
        <p:cNvGrpSpPr/>
        <p:nvPr/>
      </p:nvGrpSpPr>
      <p:grpSpPr>
        <a:xfrm>
          <a:off x="0" y="0"/>
          <a:ext cx="0" cy="0"/>
          <a:chOff x="0" y="0"/>
          <a:chExt cx="0" cy="0"/>
        </a:xfrm>
      </p:grpSpPr>
      <p:pic>
        <p:nvPicPr>
          <p:cNvPr id="8" name="Picture Placeholder 8">
            <a:extLst>
              <a:ext uri="{FF2B5EF4-FFF2-40B4-BE49-F238E27FC236}">
                <a16:creationId xmlns:a16="http://schemas.microsoft.com/office/drawing/2014/main" id="{CD0582AD-FD4C-334F-4A3F-2BACB7359096}"/>
              </a:ext>
            </a:extLst>
          </p:cNvPr>
          <p:cNvPicPr>
            <a:picLocks noChangeAspect="1"/>
          </p:cNvPicPr>
          <p:nvPr>
            <p:custDataLst>
              <p:tags r:id="rId2"/>
            </p:custDataLst>
          </p:nvPr>
        </p:nvPicPr>
        <p:blipFill rotWithShape="1">
          <a:blip r:embed="rId8" cstate="screen">
            <a:extLst>
              <a:ext uri="{28A0092B-C50C-407E-A947-70E740481C1C}">
                <a14:useLocalDpi xmlns:a14="http://schemas.microsoft.com/office/drawing/2010/main"/>
              </a:ext>
            </a:extLst>
          </a:blip>
          <a:srcRect l="8178" r="8178"/>
          <a:stretch/>
        </p:blipFill>
        <p:spPr>
          <a:xfrm>
            <a:off x="228599" y="228600"/>
            <a:ext cx="3771901" cy="6067425"/>
          </a:xfrm>
          <a:prstGeom prst="roundRect">
            <a:avLst>
              <a:gd name="adj" fmla="val 2476"/>
            </a:avLst>
          </a:prstGeom>
        </p:spPr>
      </p:pic>
      <p:sp>
        <p:nvSpPr>
          <p:cNvPr id="2" name="Title 1">
            <a:extLst>
              <a:ext uri="{FF2B5EF4-FFF2-40B4-BE49-F238E27FC236}">
                <a16:creationId xmlns:a16="http://schemas.microsoft.com/office/drawing/2014/main" id="{61E6301F-E0F8-8D5C-FAE0-A212E30E4110}"/>
              </a:ext>
            </a:extLst>
          </p:cNvPr>
          <p:cNvSpPr>
            <a:spLocks noGrp="1"/>
          </p:cNvSpPr>
          <p:nvPr>
            <p:ph type="title" idx="4294967295"/>
            <p:custDataLst>
              <p:tags r:id="rId3"/>
            </p:custDataLst>
          </p:nvPr>
        </p:nvSpPr>
        <p:spPr>
          <a:xfrm>
            <a:off x="4229100" y="629392"/>
            <a:ext cx="7543800" cy="762000"/>
          </a:xfrm>
        </p:spPr>
        <p:txBody>
          <a:bodyPr lIns="0">
            <a:normAutofit fontScale="90000"/>
          </a:bodyPr>
          <a:lstStyle/>
          <a:p>
            <a:r>
              <a:rPr lang="en-US" noProof="1"/>
              <a:t>職務経験3：コンセントリクス（Facebookサポート）</a:t>
            </a:r>
          </a:p>
        </p:txBody>
      </p:sp>
      <p:sp>
        <p:nvSpPr>
          <p:cNvPr id="3" name="Content Placeholder 2">
            <a:extLst>
              <a:ext uri="{FF2B5EF4-FFF2-40B4-BE49-F238E27FC236}">
                <a16:creationId xmlns:a16="http://schemas.microsoft.com/office/drawing/2014/main" id="{AEF27C81-EA41-94A4-CA1F-0B8A59AA9B33}"/>
              </a:ext>
            </a:extLst>
          </p:cNvPr>
          <p:cNvSpPr>
            <a:spLocks noGrp="1"/>
          </p:cNvSpPr>
          <p:nvPr>
            <p:ph idx="4294967295"/>
            <p:custDataLst>
              <p:tags r:id="rId4"/>
            </p:custDataLst>
          </p:nvPr>
        </p:nvSpPr>
        <p:spPr>
          <a:xfrm>
            <a:off x="4229100" y="1485900"/>
            <a:ext cx="7543800" cy="4799396"/>
          </a:xfrm>
        </p:spPr>
        <p:txBody>
          <a:bodyPr lIns="0" anchor="ctr">
            <a:normAutofit/>
          </a:bodyPr>
          <a:lstStyle/>
          <a:p>
            <a:pPr marL="407988" indent="-284163">
              <a:lnSpc>
                <a:spcPct val="114000"/>
              </a:lnSpc>
              <a:buClr>
                <a:schemeClr val="accent1"/>
              </a:buClr>
            </a:pPr>
            <a:r>
              <a:rPr lang="en-US" noProof="1"/>
              <a:t>FacebookおよびInstagramの広告の承認・非承認ステータスを確認。
広告主が支払った価格情報を正確に共有。
広告に関する問題や複雑な案件を専門チームにエスカレーション。
効率的な問題解決のための適切な案件振り分けを実施。</a:t>
            </a:r>
          </a:p>
        </p:txBody>
      </p:sp>
      <p:sp>
        <p:nvSpPr>
          <p:cNvPr id="5" name="TextBox 4">
            <a:extLst>
              <a:ext uri="{FF2B5EF4-FFF2-40B4-BE49-F238E27FC236}">
                <a16:creationId xmlns:a16="http://schemas.microsoft.com/office/drawing/2014/main" id="{50D05913-94AB-4E5C-B3E1-70DADFEFAD90}"/>
              </a:ext>
            </a:extLst>
          </p:cNvPr>
          <p:cNvSpPr txBox="1"/>
          <p:nvPr>
            <p:custDataLst>
              <p:tags r:id="rId5"/>
            </p:custDataLst>
          </p:nvPr>
        </p:nvSpPr>
        <p:spPr>
          <a:xfrm>
            <a:off x="4229100" y="265211"/>
            <a:ext cx="3657600" cy="304800"/>
          </a:xfrm>
          <a:prstGeom prst="rect">
            <a:avLst/>
          </a:prstGeom>
          <a:noFill/>
        </p:spPr>
        <p:txBody>
          <a:bodyPr wrap="square" lIns="0">
            <a:normAutofit/>
          </a:bodyPr>
          <a:lstStyle/>
          <a:p>
            <a:r>
              <a:rPr lang="en-US" sz="1400" noProof="1">
                <a:solidFill>
                  <a:schemeClr val="tx2"/>
                </a:solidFill>
              </a:rPr>
              <a:t>職務経験</a:t>
            </a:r>
          </a:p>
        </p:txBody>
      </p:sp>
      <p:sp>
        <p:nvSpPr>
          <p:cNvPr id="6" name="Rectangle 5">
            <a:extLst>
              <a:ext uri="{FF2B5EF4-FFF2-40B4-BE49-F238E27FC236}">
                <a16:creationId xmlns:a16="http://schemas.microsoft.com/office/drawing/2014/main" id="{B4D42A8C-22A1-36B1-7FC3-BAE28DAD00A8}"/>
              </a:ext>
            </a:extLst>
          </p:cNvPr>
          <p:cNvSpPr/>
          <p:nvPr>
            <p:custDataLst>
              <p:tags r:id="rId6"/>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58441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8FF05-78A1-EEAA-0A52-AD3FC99454CC}"/>
            </a:ext>
          </a:extLst>
        </p:cNvPr>
        <p:cNvGrpSpPr/>
        <p:nvPr/>
      </p:nvGrpSpPr>
      <p:grpSpPr>
        <a:xfrm>
          <a:off x="0" y="0"/>
          <a:ext cx="0" cy="0"/>
          <a:chOff x="0" y="0"/>
          <a:chExt cx="0" cy="0"/>
        </a:xfrm>
      </p:grpSpPr>
      <p:pic>
        <p:nvPicPr>
          <p:cNvPr id="8" name="Picture Placeholder 8">
            <a:extLst>
              <a:ext uri="{FF2B5EF4-FFF2-40B4-BE49-F238E27FC236}">
                <a16:creationId xmlns:a16="http://schemas.microsoft.com/office/drawing/2014/main" id="{CD0582AD-FD4C-334F-4A3F-2BACB7359096}"/>
              </a:ext>
            </a:extLst>
          </p:cNvPr>
          <p:cNvPicPr>
            <a:picLocks noChangeAspect="1"/>
          </p:cNvPicPr>
          <p:nvPr>
            <p:custDataLst>
              <p:tags r:id="rId2"/>
            </p:custDataLst>
          </p:nvPr>
        </p:nvPicPr>
        <p:blipFill rotWithShape="1">
          <a:blip r:embed="rId10" cstate="screen">
            <a:extLst>
              <a:ext uri="{28A0092B-C50C-407E-A947-70E740481C1C}">
                <a14:useLocalDpi xmlns:a14="http://schemas.microsoft.com/office/drawing/2010/main"/>
              </a:ext>
            </a:extLst>
          </a:blip>
          <a:srcRect l="8178" r="8178"/>
          <a:stretch/>
        </p:blipFill>
        <p:spPr>
          <a:xfrm>
            <a:off x="228599" y="228600"/>
            <a:ext cx="3771901" cy="6067425"/>
          </a:xfrm>
          <a:prstGeom prst="roundRect">
            <a:avLst>
              <a:gd name="adj" fmla="val 2476"/>
            </a:avLst>
          </a:prstGeom>
        </p:spPr>
      </p:pic>
      <p:sp>
        <p:nvSpPr>
          <p:cNvPr id="2" name="Title 1">
            <a:extLst>
              <a:ext uri="{FF2B5EF4-FFF2-40B4-BE49-F238E27FC236}">
                <a16:creationId xmlns:a16="http://schemas.microsoft.com/office/drawing/2014/main" id="{61E6301F-E0F8-8D5C-FAE0-A212E30E4110}"/>
              </a:ext>
            </a:extLst>
          </p:cNvPr>
          <p:cNvSpPr>
            <a:spLocks noGrp="1"/>
          </p:cNvSpPr>
          <p:nvPr>
            <p:ph type="title" idx="4294967295"/>
            <p:custDataLst>
              <p:tags r:id="rId3"/>
            </p:custDataLst>
          </p:nvPr>
        </p:nvSpPr>
        <p:spPr>
          <a:xfrm>
            <a:off x="4229100" y="629392"/>
            <a:ext cx="7543800" cy="762000"/>
          </a:xfrm>
        </p:spPr>
        <p:txBody>
          <a:bodyPr lIns="0">
            <a:normAutofit fontScale="90000"/>
          </a:bodyPr>
          <a:lstStyle/>
          <a:p>
            <a:r>
              <a:rPr lang="en-US" noProof="1"/>
              <a:t>職務経験4：コンセントリクス（Microsoft VLSCサポート）</a:t>
            </a:r>
          </a:p>
        </p:txBody>
      </p:sp>
      <p:sp>
        <p:nvSpPr>
          <p:cNvPr id="3" name="Content Placeholder 2">
            <a:extLst>
              <a:ext uri="{FF2B5EF4-FFF2-40B4-BE49-F238E27FC236}">
                <a16:creationId xmlns:a16="http://schemas.microsoft.com/office/drawing/2014/main" id="{AEF27C81-EA41-94A4-CA1F-0B8A59AA9B33}"/>
              </a:ext>
            </a:extLst>
          </p:cNvPr>
          <p:cNvSpPr>
            <a:spLocks noGrp="1"/>
          </p:cNvSpPr>
          <p:nvPr>
            <p:ph idx="4294967295"/>
            <p:custDataLst>
              <p:tags r:id="rId4"/>
            </p:custDataLst>
          </p:nvPr>
        </p:nvSpPr>
        <p:spPr>
          <a:xfrm>
            <a:off x="4229100" y="1485900"/>
            <a:ext cx="7543800" cy="4799396"/>
          </a:xfrm>
        </p:spPr>
        <p:txBody>
          <a:bodyPr lIns="0" anchor="ctr">
            <a:normAutofit/>
          </a:bodyPr>
          <a:lstStyle/>
          <a:p>
            <a:pPr marL="407988" indent="-284163">
              <a:lnSpc>
                <a:spcPct val="114000"/>
              </a:lnSpc>
              <a:buClr>
                <a:schemeClr val="accent1"/>
              </a:buClr>
            </a:pPr>
            <a:r>
              <a:rPr lang="en-US" noProof="1"/>
              <a:t>顧客のWindowsおよびMicrosoftプログラムのインストール用アカウントを確認・管理。
管理者および従業員のメールアカウント変更業務を担当。
購入済みライセンスの履歴を詳細に管理し、正確な情報提供を実施。
非公開ライセンスに関しては、適切なリセラーへ顧客を案内。</a:t>
            </a:r>
          </a:p>
        </p:txBody>
      </p:sp>
      <p:grpSp>
        <p:nvGrpSpPr>
          <p:cNvPr id="10" name="Group 9">
            <a:extLst>
              <a:ext uri="{FF2B5EF4-FFF2-40B4-BE49-F238E27FC236}">
                <a16:creationId xmlns:a16="http://schemas.microsoft.com/office/drawing/2014/main" id="{A4DF7D72-C2AE-8BF4-1700-D4C4F95BEE7A}"/>
              </a:ext>
            </a:extLst>
          </p:cNvPr>
          <p:cNvGrpSpPr/>
          <p:nvPr>
            <p:custDataLst>
              <p:tags r:id="rId5"/>
            </p:custDataLst>
          </p:nvPr>
        </p:nvGrpSpPr>
        <p:grpSpPr>
          <a:xfrm>
            <a:off x="243214" y="189474"/>
            <a:ext cx="2576145" cy="1301528"/>
            <a:chOff x="5326996" y="628184"/>
            <a:chExt cx="2576145" cy="1301528"/>
          </a:xfrm>
        </p:grpSpPr>
        <p:sp>
          <p:nvSpPr>
            <p:cNvPr id="11" name="Rounded Rectangle 10">
              <a:extLst>
                <a:ext uri="{FF2B5EF4-FFF2-40B4-BE49-F238E27FC236}">
                  <a16:creationId xmlns:a16="http://schemas.microsoft.com/office/drawing/2014/main" id="{9A3EC87F-4030-2E58-B14E-A74D7CC86E60}"/>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2" name="Graphic 11">
              <a:extLst>
                <a:ext uri="{FF2B5EF4-FFF2-40B4-BE49-F238E27FC236}">
                  <a16:creationId xmlns:a16="http://schemas.microsoft.com/office/drawing/2014/main" id="{38BD594F-4CAD-CF55-1EC2-0807744FD3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40548" y="734271"/>
              <a:ext cx="219238" cy="219238"/>
            </a:xfrm>
            <a:prstGeom prst="rect">
              <a:avLst/>
            </a:prstGeom>
          </p:spPr>
        </p:pic>
        <p:sp>
          <p:nvSpPr>
            <p:cNvPr id="13" name="Freeform 12">
              <a:extLst>
                <a:ext uri="{FF2B5EF4-FFF2-40B4-BE49-F238E27FC236}">
                  <a16:creationId xmlns:a16="http://schemas.microsoft.com/office/drawing/2014/main" id="{9E500877-4109-6E7D-DE46-8E8F6FB2D47A}"/>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4" name="TextBox 13">
            <a:extLst>
              <a:ext uri="{FF2B5EF4-FFF2-40B4-BE49-F238E27FC236}">
                <a16:creationId xmlns:a16="http://schemas.microsoft.com/office/drawing/2014/main" id="{B7FCB20F-1FDF-EF27-0598-1CE35F39B100}"/>
              </a:ext>
            </a:extLst>
          </p:cNvPr>
          <p:cNvSpPr txBox="1"/>
          <p:nvPr>
            <p:custDataLst>
              <p:tags r:id="rId6"/>
            </p:custDataLst>
          </p:nvPr>
        </p:nvSpPr>
        <p:spPr>
          <a:xfrm>
            <a:off x="355200" y="569726"/>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自社のソフトウェアサポートやライセンス管理に関する具体的な経験や成果を加えると、より説得力が増します。</a:t>
            </a:r>
          </a:p>
        </p:txBody>
      </p:sp>
      <p:sp>
        <p:nvSpPr>
          <p:cNvPr id="5" name="TextBox 4">
            <a:extLst>
              <a:ext uri="{FF2B5EF4-FFF2-40B4-BE49-F238E27FC236}">
                <a16:creationId xmlns:a16="http://schemas.microsoft.com/office/drawing/2014/main" id="{50D05913-94AB-4E5C-B3E1-70DADFEFAD90}"/>
              </a:ext>
            </a:extLst>
          </p:cNvPr>
          <p:cNvSpPr txBox="1"/>
          <p:nvPr>
            <p:custDataLst>
              <p:tags r:id="rId7"/>
            </p:custDataLst>
          </p:nvPr>
        </p:nvSpPr>
        <p:spPr>
          <a:xfrm>
            <a:off x="4229100" y="265211"/>
            <a:ext cx="3657600" cy="304800"/>
          </a:xfrm>
          <a:prstGeom prst="rect">
            <a:avLst/>
          </a:prstGeom>
          <a:noFill/>
        </p:spPr>
        <p:txBody>
          <a:bodyPr wrap="square" lIns="0">
            <a:normAutofit/>
          </a:bodyPr>
          <a:lstStyle/>
          <a:p>
            <a:r>
              <a:rPr lang="en-US" sz="1400" noProof="1">
                <a:solidFill>
                  <a:schemeClr val="tx2"/>
                </a:solidFill>
              </a:rPr>
              <a:t>職務経験</a:t>
            </a:r>
          </a:p>
        </p:txBody>
      </p:sp>
      <p:sp>
        <p:nvSpPr>
          <p:cNvPr id="6" name="Rectangle 5">
            <a:extLst>
              <a:ext uri="{FF2B5EF4-FFF2-40B4-BE49-F238E27FC236}">
                <a16:creationId xmlns:a16="http://schemas.microsoft.com/office/drawing/2014/main" id="{B4D42A8C-22A1-36B1-7FC3-BAE28DAD00A8}"/>
              </a:ext>
            </a:extLst>
          </p:cNvPr>
          <p:cNvSpPr/>
          <p:nvPr>
            <p:custDataLst>
              <p:tags r:id="rId8"/>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584416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d1e65e54-753c-4368-946b-ddb430583b0d"/>
</p:tagLst>
</file>

<file path=ppt/tags/tag10.xml><?xml version="1.0" encoding="utf-8"?>
<p:tagLst xmlns:a="http://schemas.openxmlformats.org/drawingml/2006/main" xmlns:r="http://schemas.openxmlformats.org/officeDocument/2006/relationships" xmlns:p="http://schemas.openxmlformats.org/presentationml/2006/main">
  <p:tag name="PLUS_ID" val="logo"/>
</p:tagLst>
</file>

<file path=ppt/tags/tag100.xml><?xml version="1.0" encoding="utf-8"?>
<p:tagLst xmlns:a="http://schemas.openxmlformats.org/drawingml/2006/main" xmlns:r="http://schemas.openxmlformats.org/officeDocument/2006/relationships" xmlns:p="http://schemas.openxmlformats.org/presentationml/2006/main">
  <p:tag name="PLUS_ID" val="logo"/>
</p:tagLst>
</file>

<file path=ppt/tags/tag101.xml><?xml version="1.0" encoding="utf-8"?>
<p:tagLst xmlns:a="http://schemas.openxmlformats.org/drawingml/2006/main" xmlns:r="http://schemas.openxmlformats.org/officeDocument/2006/relationships" xmlns:p="http://schemas.openxmlformats.org/presentationml/2006/main">
  <p:tag name="PLUS_ID" val="detail_0"/>
</p:tagLst>
</file>

<file path=ppt/tags/tag102.xml><?xml version="1.0" encoding="utf-8"?>
<p:tagLst xmlns:a="http://schemas.openxmlformats.org/drawingml/2006/main" xmlns:r="http://schemas.openxmlformats.org/officeDocument/2006/relationships" xmlns:p="http://schemas.openxmlformats.org/presentationml/2006/main">
  <p:tag name="PLUS_ID" val="detail_1"/>
</p:tagLst>
</file>

<file path=ppt/tags/tag103.xml><?xml version="1.0" encoding="utf-8"?>
<p:tagLst xmlns:a="http://schemas.openxmlformats.org/drawingml/2006/main" xmlns:r="http://schemas.openxmlformats.org/officeDocument/2006/relationships" xmlns:p="http://schemas.openxmlformats.org/presentationml/2006/main">
  <p:tag name="PLUS_ID" val="detail_2"/>
</p:tagLst>
</file>

<file path=ppt/tags/tag104.xml><?xml version="1.0" encoding="utf-8"?>
<p:tagLst xmlns:a="http://schemas.openxmlformats.org/drawingml/2006/main" xmlns:r="http://schemas.openxmlformats.org/officeDocument/2006/relationships" xmlns:p="http://schemas.openxmlformats.org/presentationml/2006/main">
  <p:tag name="PLUS_ID" val="header_0"/>
</p:tagLst>
</file>

<file path=ppt/tags/tag105.xml><?xml version="1.0" encoding="utf-8"?>
<p:tagLst xmlns:a="http://schemas.openxmlformats.org/drawingml/2006/main" xmlns:r="http://schemas.openxmlformats.org/officeDocument/2006/relationships" xmlns:p="http://schemas.openxmlformats.org/presentationml/2006/main">
  <p:tag name="PLUS_ID" val="header_1"/>
</p:tagLst>
</file>

<file path=ppt/tags/tag106.xml><?xml version="1.0" encoding="utf-8"?>
<p:tagLst xmlns:a="http://schemas.openxmlformats.org/drawingml/2006/main" xmlns:r="http://schemas.openxmlformats.org/officeDocument/2006/relationships" xmlns:p="http://schemas.openxmlformats.org/presentationml/2006/main">
  <p:tag name="PLUS_ID" val="header_2"/>
</p:tagLst>
</file>

<file path=ppt/tags/tag107.xml><?xml version="1.0" encoding="utf-8"?>
<p:tagLst xmlns:a="http://schemas.openxmlformats.org/drawingml/2006/main" xmlns:r="http://schemas.openxmlformats.org/officeDocument/2006/relationships" xmlns:p="http://schemas.openxmlformats.org/presentationml/2006/main">
  <p:tag name="PLUS_ID" val="detail_3"/>
</p:tagLst>
</file>

<file path=ppt/tags/tag108.xml><?xml version="1.0" encoding="utf-8"?>
<p:tagLst xmlns:a="http://schemas.openxmlformats.org/drawingml/2006/main" xmlns:r="http://schemas.openxmlformats.org/officeDocument/2006/relationships" xmlns:p="http://schemas.openxmlformats.org/presentationml/2006/main">
  <p:tag name="PLUS_ID" val="header_3"/>
</p:tagLst>
</file>

<file path=ppt/tags/tag109.xml><?xml version="1.0" encoding="utf-8"?>
<p:tagLst xmlns:a="http://schemas.openxmlformats.org/drawingml/2006/main" xmlns:r="http://schemas.openxmlformats.org/officeDocument/2006/relationships" xmlns:p="http://schemas.openxmlformats.org/presentationml/2006/main">
  <p:tag name="PLUS_ID" val="icon_0"/>
</p:tagLst>
</file>

<file path=ppt/tags/tag11.xml><?xml version="1.0" encoding="utf-8"?>
<p:tagLst xmlns:a="http://schemas.openxmlformats.org/drawingml/2006/main" xmlns:r="http://schemas.openxmlformats.org/officeDocument/2006/relationships" xmlns:p="http://schemas.openxmlformats.org/presentationml/2006/main">
  <p:tag name="PLUS_ID" val="title"/>
</p:tagLst>
</file>

<file path=ppt/tags/tag110.xml><?xml version="1.0" encoding="utf-8"?>
<p:tagLst xmlns:a="http://schemas.openxmlformats.org/drawingml/2006/main" xmlns:r="http://schemas.openxmlformats.org/officeDocument/2006/relationships" xmlns:p="http://schemas.openxmlformats.org/presentationml/2006/main">
  <p:tag name="PLUS_ID" val="icon_1"/>
</p:tagLst>
</file>

<file path=ppt/tags/tag111.xml><?xml version="1.0" encoding="utf-8"?>
<p:tagLst xmlns:a="http://schemas.openxmlformats.org/drawingml/2006/main" xmlns:r="http://schemas.openxmlformats.org/officeDocument/2006/relationships" xmlns:p="http://schemas.openxmlformats.org/presentationml/2006/main">
  <p:tag name="PLUS_ID" val="icon_2"/>
</p:tagLst>
</file>

<file path=ppt/tags/tag112.xml><?xml version="1.0" encoding="utf-8"?>
<p:tagLst xmlns:a="http://schemas.openxmlformats.org/drawingml/2006/main" xmlns:r="http://schemas.openxmlformats.org/officeDocument/2006/relationships" xmlns:p="http://schemas.openxmlformats.org/presentationml/2006/main">
  <p:tag name="PLUS_ID" val="icon_3"/>
</p:tagLst>
</file>

<file path=ppt/tags/tag113.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114.xml><?xml version="1.0" encoding="utf-8"?>
<p:tagLst xmlns:a="http://schemas.openxmlformats.org/drawingml/2006/main" xmlns:r="http://schemas.openxmlformats.org/officeDocument/2006/relationships" xmlns:p="http://schemas.openxmlformats.org/presentationml/2006/main">
  <p:tag name="PLUS_ID" val="image"/>
</p:tagLst>
</file>

<file path=ppt/tags/tag115.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116.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117.xml><?xml version="1.0" encoding="utf-8"?>
<p:tagLst xmlns:a="http://schemas.openxmlformats.org/drawingml/2006/main" xmlns:r="http://schemas.openxmlformats.org/officeDocument/2006/relationships" xmlns:p="http://schemas.openxmlformats.org/presentationml/2006/main">
  <p:tag name="PLUS_ID" val="chapter"/>
</p:tagLst>
</file>

<file path=ppt/tags/tag118.xml><?xml version="1.0" encoding="utf-8"?>
<p:tagLst xmlns:a="http://schemas.openxmlformats.org/drawingml/2006/main" xmlns:r="http://schemas.openxmlformats.org/officeDocument/2006/relationships" xmlns:p="http://schemas.openxmlformats.org/presentationml/2006/main">
  <p:tag name="PLUS_ID" val="logo"/>
</p:tagLst>
</file>

<file path=ppt/tags/tag119.xml><?xml version="1.0" encoding="utf-8"?>
<p:tagLst xmlns:a="http://schemas.openxmlformats.org/drawingml/2006/main" xmlns:r="http://schemas.openxmlformats.org/officeDocument/2006/relationships" xmlns:p="http://schemas.openxmlformats.org/presentationml/2006/main">
  <p:tag name="PLUS_ID" val="title"/>
</p:tagLst>
</file>

<file path=ppt/tags/tag12.xml><?xml version="1.0" encoding="utf-8"?>
<p:tagLst xmlns:a="http://schemas.openxmlformats.org/drawingml/2006/main" xmlns:r="http://schemas.openxmlformats.org/officeDocument/2006/relationships" xmlns:p="http://schemas.openxmlformats.org/presentationml/2006/main">
  <p:tag name="PLUS_ID" val="header_0"/>
</p:tagLst>
</file>

<file path=ppt/tags/tag120.xml><?xml version="1.0" encoding="utf-8"?>
<p:tagLst xmlns:a="http://schemas.openxmlformats.org/drawingml/2006/main" xmlns:r="http://schemas.openxmlformats.org/officeDocument/2006/relationships" xmlns:p="http://schemas.openxmlformats.org/presentationml/2006/main">
  <p:tag name="PLUS_ID" val="takeaway"/>
</p:tagLst>
</file>

<file path=ppt/tags/tag121.xml><?xml version="1.0" encoding="utf-8"?>
<p:tagLst xmlns:a="http://schemas.openxmlformats.org/drawingml/2006/main" xmlns:r="http://schemas.openxmlformats.org/officeDocument/2006/relationships" xmlns:p="http://schemas.openxmlformats.org/presentationml/2006/main">
  <p:tag name="PLUS_ID" val="logo"/>
</p:tagLst>
</file>

<file path=ppt/tags/tag122.xml><?xml version="1.0" encoding="utf-8"?>
<p:tagLst xmlns:a="http://schemas.openxmlformats.org/drawingml/2006/main" xmlns:r="http://schemas.openxmlformats.org/officeDocument/2006/relationships" xmlns:p="http://schemas.openxmlformats.org/presentationml/2006/main">
  <p:tag name="PLUS_ID" val="chapter"/>
</p:tagLst>
</file>

<file path=ppt/tags/tag123.xml><?xml version="1.0" encoding="utf-8"?>
<p:tagLst xmlns:a="http://schemas.openxmlformats.org/drawingml/2006/main" xmlns:r="http://schemas.openxmlformats.org/officeDocument/2006/relationships" xmlns:p="http://schemas.openxmlformats.org/presentationml/2006/main">
  <p:tag name="PLUS_ID" val="table"/>
</p:tagLst>
</file>

<file path=ppt/tags/tag124.xml><?xml version="1.0" encoding="utf-8"?>
<p:tagLst xmlns:a="http://schemas.openxmlformats.org/drawingml/2006/main" xmlns:r="http://schemas.openxmlformats.org/officeDocument/2006/relationships" xmlns:p="http://schemas.openxmlformats.org/presentationml/2006/main">
  <p:tag name="PLUS_ID" val="tip_wrapper"/>
</p:tagLst>
</file>

<file path=ppt/tags/tag125.xml><?xml version="1.0" encoding="utf-8"?>
<p:tagLst xmlns:a="http://schemas.openxmlformats.org/drawingml/2006/main" xmlns:r="http://schemas.openxmlformats.org/officeDocument/2006/relationships" xmlns:p="http://schemas.openxmlformats.org/presentationml/2006/main">
  <p:tag name="PLUS_ID" val="plus_tip"/>
</p:tagLst>
</file>

<file path=ppt/tags/tag126.xml><?xml version="1.0" encoding="utf-8"?>
<p:tagLst xmlns:a="http://schemas.openxmlformats.org/drawingml/2006/main" xmlns:r="http://schemas.openxmlformats.org/officeDocument/2006/relationships" xmlns:p="http://schemas.openxmlformats.org/presentationml/2006/main">
  <p:tag name="PLUS_ID" val="chapter"/>
</p:tagLst>
</file>

<file path=ppt/tags/tag127.xml><?xml version="1.0" encoding="utf-8"?>
<p:tagLst xmlns:a="http://schemas.openxmlformats.org/drawingml/2006/main" xmlns:r="http://schemas.openxmlformats.org/officeDocument/2006/relationships" xmlns:p="http://schemas.openxmlformats.org/presentationml/2006/main">
  <p:tag name="PLUS_ID" val="title"/>
</p:tagLst>
</file>

<file path=ppt/tags/tag128.xml><?xml version="1.0" encoding="utf-8"?>
<p:tagLst xmlns:a="http://schemas.openxmlformats.org/drawingml/2006/main" xmlns:r="http://schemas.openxmlformats.org/officeDocument/2006/relationships" xmlns:p="http://schemas.openxmlformats.org/presentationml/2006/main">
  <p:tag name="PLUS_ID" val="detail_0"/>
</p:tagLst>
</file>

<file path=ppt/tags/tag129.xml><?xml version="1.0" encoding="utf-8"?>
<p:tagLst xmlns:a="http://schemas.openxmlformats.org/drawingml/2006/main" xmlns:r="http://schemas.openxmlformats.org/officeDocument/2006/relationships" xmlns:p="http://schemas.openxmlformats.org/presentationml/2006/main">
  <p:tag name="PLUS_ID" val="detail_1"/>
</p:tagLst>
</file>

<file path=ppt/tags/tag13.xml><?xml version="1.0" encoding="utf-8"?>
<p:tagLst xmlns:a="http://schemas.openxmlformats.org/drawingml/2006/main" xmlns:r="http://schemas.openxmlformats.org/officeDocument/2006/relationships" xmlns:p="http://schemas.openxmlformats.org/presentationml/2006/main">
  <p:tag name="PLUS_ID" val="detail_0"/>
</p:tagLst>
</file>

<file path=ppt/tags/tag130.xml><?xml version="1.0" encoding="utf-8"?>
<p:tagLst xmlns:a="http://schemas.openxmlformats.org/drawingml/2006/main" xmlns:r="http://schemas.openxmlformats.org/officeDocument/2006/relationships" xmlns:p="http://schemas.openxmlformats.org/presentationml/2006/main">
  <p:tag name="PLUS_ID" val="detail_2"/>
</p:tagLst>
</file>

<file path=ppt/tags/tag131.xml><?xml version="1.0" encoding="utf-8"?>
<p:tagLst xmlns:a="http://schemas.openxmlformats.org/drawingml/2006/main" xmlns:r="http://schemas.openxmlformats.org/officeDocument/2006/relationships" xmlns:p="http://schemas.openxmlformats.org/presentationml/2006/main">
  <p:tag name="PLUS_ID" val="header_0"/>
</p:tagLst>
</file>

<file path=ppt/tags/tag132.xml><?xml version="1.0" encoding="utf-8"?>
<p:tagLst xmlns:a="http://schemas.openxmlformats.org/drawingml/2006/main" xmlns:r="http://schemas.openxmlformats.org/officeDocument/2006/relationships" xmlns:p="http://schemas.openxmlformats.org/presentationml/2006/main">
  <p:tag name="PLUS_ID" val="header_1"/>
</p:tagLst>
</file>

<file path=ppt/tags/tag133.xml><?xml version="1.0" encoding="utf-8"?>
<p:tagLst xmlns:a="http://schemas.openxmlformats.org/drawingml/2006/main" xmlns:r="http://schemas.openxmlformats.org/officeDocument/2006/relationships" xmlns:p="http://schemas.openxmlformats.org/presentationml/2006/main">
  <p:tag name="PLUS_ID" val="header_2"/>
</p:tagLst>
</file>

<file path=ppt/tags/tag134.xml><?xml version="1.0" encoding="utf-8"?>
<p:tagLst xmlns:a="http://schemas.openxmlformats.org/drawingml/2006/main" xmlns:r="http://schemas.openxmlformats.org/officeDocument/2006/relationships" xmlns:p="http://schemas.openxmlformats.org/presentationml/2006/main">
  <p:tag name="PLUS_ID" val="logo"/>
</p:tagLst>
</file>

<file path=ppt/tags/tag135.xml><?xml version="1.0" encoding="utf-8"?>
<p:tagLst xmlns:a="http://schemas.openxmlformats.org/drawingml/2006/main" xmlns:r="http://schemas.openxmlformats.org/officeDocument/2006/relationships" xmlns:p="http://schemas.openxmlformats.org/presentationml/2006/main">
  <p:tag name="PLUS_ID" val="tip_wrapper"/>
</p:tagLst>
</file>

<file path=ppt/tags/tag136.xml><?xml version="1.0" encoding="utf-8"?>
<p:tagLst xmlns:a="http://schemas.openxmlformats.org/drawingml/2006/main" xmlns:r="http://schemas.openxmlformats.org/officeDocument/2006/relationships" xmlns:p="http://schemas.openxmlformats.org/presentationml/2006/main">
  <p:tag name="PLUS_ID" val="plus_tip"/>
</p:tagLst>
</file>

<file path=ppt/tags/tag137.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138.xml><?xml version="1.0" encoding="utf-8"?>
<p:tagLst xmlns:a="http://schemas.openxmlformats.org/drawingml/2006/main" xmlns:r="http://schemas.openxmlformats.org/officeDocument/2006/relationships" xmlns:p="http://schemas.openxmlformats.org/presentationml/2006/main">
  <p:tag name="PLUS_ID" val="logo"/>
</p:tagLst>
</file>

<file path=ppt/tags/tag139.xml><?xml version="1.0" encoding="utf-8"?>
<p:tagLst xmlns:a="http://schemas.openxmlformats.org/drawingml/2006/main" xmlns:r="http://schemas.openxmlformats.org/officeDocument/2006/relationships" xmlns:p="http://schemas.openxmlformats.org/presentationml/2006/main">
  <p:tag name="PLUS_ID" val="image"/>
</p:tagLst>
</file>

<file path=ppt/tags/tag14.xml><?xml version="1.0" encoding="utf-8"?>
<p:tagLst xmlns:a="http://schemas.openxmlformats.org/drawingml/2006/main" xmlns:r="http://schemas.openxmlformats.org/officeDocument/2006/relationships" xmlns:p="http://schemas.openxmlformats.org/presentationml/2006/main">
  <p:tag name="PLUS_ID" val="header_1"/>
</p:tagLst>
</file>

<file path=ppt/tags/tag140.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141.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142.xml><?xml version="1.0" encoding="utf-8"?>
<p:tagLst xmlns:a="http://schemas.openxmlformats.org/drawingml/2006/main" xmlns:r="http://schemas.openxmlformats.org/officeDocument/2006/relationships" xmlns:p="http://schemas.openxmlformats.org/presentationml/2006/main">
  <p:tag name="PLUS_ID" val="tip_wrapper"/>
</p:tagLst>
</file>

<file path=ppt/tags/tag143.xml><?xml version="1.0" encoding="utf-8"?>
<p:tagLst xmlns:a="http://schemas.openxmlformats.org/drawingml/2006/main" xmlns:r="http://schemas.openxmlformats.org/officeDocument/2006/relationships" xmlns:p="http://schemas.openxmlformats.org/presentationml/2006/main">
  <p:tag name="PLUS_ID" val="plus_tip"/>
</p:tagLst>
</file>

<file path=ppt/tags/tag144.xml><?xml version="1.0" encoding="utf-8"?>
<p:tagLst xmlns:a="http://schemas.openxmlformats.org/drawingml/2006/main" xmlns:r="http://schemas.openxmlformats.org/officeDocument/2006/relationships" xmlns:p="http://schemas.openxmlformats.org/presentationml/2006/main">
  <p:tag name="PLUS_ID" val="chapter"/>
</p:tagLst>
</file>

<file path=ppt/tags/tag145.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146.xml><?xml version="1.0" encoding="utf-8"?>
<p:tagLst xmlns:a="http://schemas.openxmlformats.org/drawingml/2006/main" xmlns:r="http://schemas.openxmlformats.org/officeDocument/2006/relationships" xmlns:p="http://schemas.openxmlformats.org/presentationml/2006/main">
  <p:tag name="PLUS_ID" val="image"/>
</p:tagLst>
</file>

<file path=ppt/tags/tag147.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148.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149.xml><?xml version="1.0" encoding="utf-8"?>
<p:tagLst xmlns:a="http://schemas.openxmlformats.org/drawingml/2006/main" xmlns:r="http://schemas.openxmlformats.org/officeDocument/2006/relationships" xmlns:p="http://schemas.openxmlformats.org/presentationml/2006/main">
  <p:tag name="PLUS_ID" val="chapter"/>
</p:tagLst>
</file>

<file path=ppt/tags/tag15.xml><?xml version="1.0" encoding="utf-8"?>
<p:tagLst xmlns:a="http://schemas.openxmlformats.org/drawingml/2006/main" xmlns:r="http://schemas.openxmlformats.org/officeDocument/2006/relationships" xmlns:p="http://schemas.openxmlformats.org/presentationml/2006/main">
  <p:tag name="PLUS_ID" val="detail_1"/>
</p:tagLst>
</file>

<file path=ppt/tags/tag150.xml><?xml version="1.0" encoding="utf-8"?>
<p:tagLst xmlns:a="http://schemas.openxmlformats.org/drawingml/2006/main" xmlns:r="http://schemas.openxmlformats.org/officeDocument/2006/relationships" xmlns:p="http://schemas.openxmlformats.org/presentationml/2006/main">
  <p:tag name="PLUS_ID" val="logo"/>
</p:tagLst>
</file>

<file path=ppt/tags/tag151.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152.xml><?xml version="1.0" encoding="utf-8"?>
<p:tagLst xmlns:a="http://schemas.openxmlformats.org/drawingml/2006/main" xmlns:r="http://schemas.openxmlformats.org/officeDocument/2006/relationships" xmlns:p="http://schemas.openxmlformats.org/presentationml/2006/main">
  <p:tag name="PLUS_ID" val="outro_text"/>
</p:tagLst>
</file>

<file path=ppt/tags/tag153.xml><?xml version="1.0" encoding="utf-8"?>
<p:tagLst xmlns:a="http://schemas.openxmlformats.org/drawingml/2006/main" xmlns:r="http://schemas.openxmlformats.org/officeDocument/2006/relationships" xmlns:p="http://schemas.openxmlformats.org/presentationml/2006/main">
  <p:tag name="PLUS_ID" val="logo"/>
</p:tagLst>
</file>

<file path=ppt/tags/tag16.xml><?xml version="1.0" encoding="utf-8"?>
<p:tagLst xmlns:a="http://schemas.openxmlformats.org/drawingml/2006/main" xmlns:r="http://schemas.openxmlformats.org/officeDocument/2006/relationships" xmlns:p="http://schemas.openxmlformats.org/presentationml/2006/main">
  <p:tag name="PLUS_ID" val="logo"/>
</p:tagLst>
</file>

<file path=ppt/tags/tag17.xml><?xml version="1.0" encoding="utf-8"?>
<p:tagLst xmlns:a="http://schemas.openxmlformats.org/drawingml/2006/main" xmlns:r="http://schemas.openxmlformats.org/officeDocument/2006/relationships" xmlns:p="http://schemas.openxmlformats.org/presentationml/2006/main">
  <p:tag name="PLUS_ID" val="tip_wrapper"/>
</p:tagLst>
</file>

<file path=ppt/tags/tag18.xml><?xml version="1.0" encoding="utf-8"?>
<p:tagLst xmlns:a="http://schemas.openxmlformats.org/drawingml/2006/main" xmlns:r="http://schemas.openxmlformats.org/officeDocument/2006/relationships" xmlns:p="http://schemas.openxmlformats.org/presentationml/2006/main">
  <p:tag name="PLUS_ID" val="plus_tip"/>
</p:tagLst>
</file>

<file path=ppt/tags/tag19.xml><?xml version="1.0" encoding="utf-8"?>
<p:tagLst xmlns:a="http://schemas.openxmlformats.org/drawingml/2006/main" xmlns:r="http://schemas.openxmlformats.org/officeDocument/2006/relationships" xmlns:p="http://schemas.openxmlformats.org/presentationml/2006/main">
  <p:tag name="PLUS_ID" val="chapter"/>
</p:tagLst>
</file>

<file path=ppt/tags/tag2.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20.xml><?xml version="1.0" encoding="utf-8"?>
<p:tagLst xmlns:a="http://schemas.openxmlformats.org/drawingml/2006/main" xmlns:r="http://schemas.openxmlformats.org/officeDocument/2006/relationships" xmlns:p="http://schemas.openxmlformats.org/presentationml/2006/main">
  <p:tag name="PLUS_THEME" val="background_1"/>
</p:tagLst>
</file>

<file path=ppt/tags/tag21.xml><?xml version="1.0" encoding="utf-8"?>
<p:tagLst xmlns:a="http://schemas.openxmlformats.org/drawingml/2006/main" xmlns:r="http://schemas.openxmlformats.org/officeDocument/2006/relationships" xmlns:p="http://schemas.openxmlformats.org/presentationml/2006/main">
  <p:tag name="PLUS_ID" val="title"/>
</p:tagLst>
</file>

<file path=ppt/tags/tag22.xml><?xml version="1.0" encoding="utf-8"?>
<p:tagLst xmlns:a="http://schemas.openxmlformats.org/drawingml/2006/main" xmlns:r="http://schemas.openxmlformats.org/officeDocument/2006/relationships" xmlns:p="http://schemas.openxmlformats.org/presentationml/2006/main">
  <p:tag name="PLUS_ID" val="detail"/>
  <p:tag name="PLUS_THEME" val="background_0"/>
</p:tagLst>
</file>

<file path=ppt/tags/tag23.xml><?xml version="1.0" encoding="utf-8"?>
<p:tagLst xmlns:a="http://schemas.openxmlformats.org/drawingml/2006/main" xmlns:r="http://schemas.openxmlformats.org/officeDocument/2006/relationships" xmlns:p="http://schemas.openxmlformats.org/presentationml/2006/main">
  <p:tag name="PLUS_ID" val="tip_wrapper"/>
</p:tagLst>
</file>

<file path=ppt/tags/tag24.xml><?xml version="1.0" encoding="utf-8"?>
<p:tagLst xmlns:a="http://schemas.openxmlformats.org/drawingml/2006/main" xmlns:r="http://schemas.openxmlformats.org/officeDocument/2006/relationships" xmlns:p="http://schemas.openxmlformats.org/presentationml/2006/main">
  <p:tag name="PLUS_ID" val="plus_tip"/>
</p:tagLst>
</file>

<file path=ppt/tags/tag25.xml><?xml version="1.0" encoding="utf-8"?>
<p:tagLst xmlns:a="http://schemas.openxmlformats.org/drawingml/2006/main" xmlns:r="http://schemas.openxmlformats.org/officeDocument/2006/relationships" xmlns:p="http://schemas.openxmlformats.org/presentationml/2006/main">
  <p:tag name="PLUS_ID" val="chapter"/>
</p:tagLst>
</file>

<file path=ppt/tags/tag26.xml><?xml version="1.0" encoding="utf-8"?>
<p:tagLst xmlns:a="http://schemas.openxmlformats.org/drawingml/2006/main" xmlns:r="http://schemas.openxmlformats.org/officeDocument/2006/relationships" xmlns:p="http://schemas.openxmlformats.org/presentationml/2006/main">
  <p:tag name="PLUS_ID" val="logo"/>
</p:tagLst>
</file>

<file path=ppt/tags/tag27.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28.xml><?xml version="1.0" encoding="utf-8"?>
<p:tagLst xmlns:a="http://schemas.openxmlformats.org/drawingml/2006/main" xmlns:r="http://schemas.openxmlformats.org/officeDocument/2006/relationships" xmlns:p="http://schemas.openxmlformats.org/presentationml/2006/main">
  <p:tag name="PLUS_ID" val="image"/>
</p:tagLst>
</file>

<file path=ppt/tags/tag29.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3.xml><?xml version="1.0" encoding="utf-8"?>
<p:tagLst xmlns:a="http://schemas.openxmlformats.org/drawingml/2006/main" xmlns:r="http://schemas.openxmlformats.org/officeDocument/2006/relationships" xmlns:p="http://schemas.openxmlformats.org/presentationml/2006/main">
  <p:tag name="PLUS_ID" val="presentation_title"/>
  <p:tag name="PLUS_THEME" val="font_0"/>
</p:tagLst>
</file>

<file path=ppt/tags/tag30.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31.xml><?xml version="1.0" encoding="utf-8"?>
<p:tagLst xmlns:a="http://schemas.openxmlformats.org/drawingml/2006/main" xmlns:r="http://schemas.openxmlformats.org/officeDocument/2006/relationships" xmlns:p="http://schemas.openxmlformats.org/presentationml/2006/main">
  <p:tag name="PLUS_ID" val="logo"/>
</p:tagLst>
</file>

<file path=ppt/tags/tag32.xml><?xml version="1.0" encoding="utf-8"?>
<p:tagLst xmlns:a="http://schemas.openxmlformats.org/drawingml/2006/main" xmlns:r="http://schemas.openxmlformats.org/officeDocument/2006/relationships" xmlns:p="http://schemas.openxmlformats.org/presentationml/2006/main">
  <p:tag name="PLUS_ID" val="tip_wrapper"/>
</p:tagLst>
</file>

<file path=ppt/tags/tag33.xml><?xml version="1.0" encoding="utf-8"?>
<p:tagLst xmlns:a="http://schemas.openxmlformats.org/drawingml/2006/main" xmlns:r="http://schemas.openxmlformats.org/officeDocument/2006/relationships" xmlns:p="http://schemas.openxmlformats.org/presentationml/2006/main">
  <p:tag name="PLUS_ID" val="plus_tip"/>
</p:tagLst>
</file>

<file path=ppt/tags/tag34.xml><?xml version="1.0" encoding="utf-8"?>
<p:tagLst xmlns:a="http://schemas.openxmlformats.org/drawingml/2006/main" xmlns:r="http://schemas.openxmlformats.org/officeDocument/2006/relationships" xmlns:p="http://schemas.openxmlformats.org/presentationml/2006/main">
  <p:tag name="PLUS_ID" val="chapter"/>
</p:tagLst>
</file>

<file path=ppt/tags/tag35.xml><?xml version="1.0" encoding="utf-8"?>
<p:tagLst xmlns:a="http://schemas.openxmlformats.org/drawingml/2006/main" xmlns:r="http://schemas.openxmlformats.org/officeDocument/2006/relationships" xmlns:p="http://schemas.openxmlformats.org/presentationml/2006/main">
  <p:tag name="PLUS_ID" val="chapter"/>
</p:tagLst>
</file>

<file path=ppt/tags/tag36.xml><?xml version="1.0" encoding="utf-8"?>
<p:tagLst xmlns:a="http://schemas.openxmlformats.org/drawingml/2006/main" xmlns:r="http://schemas.openxmlformats.org/officeDocument/2006/relationships" xmlns:p="http://schemas.openxmlformats.org/presentationml/2006/main">
  <p:tag name="PLUS_ID" val="title"/>
</p:tagLst>
</file>

<file path=ppt/tags/tag37.xml><?xml version="1.0" encoding="utf-8"?>
<p:tagLst xmlns:a="http://schemas.openxmlformats.org/drawingml/2006/main" xmlns:r="http://schemas.openxmlformats.org/officeDocument/2006/relationships" xmlns:p="http://schemas.openxmlformats.org/presentationml/2006/main">
  <p:tag name="PLUS_ID" val="detail_0"/>
</p:tagLst>
</file>

<file path=ppt/tags/tag38.xml><?xml version="1.0" encoding="utf-8"?>
<p:tagLst xmlns:a="http://schemas.openxmlformats.org/drawingml/2006/main" xmlns:r="http://schemas.openxmlformats.org/officeDocument/2006/relationships" xmlns:p="http://schemas.openxmlformats.org/presentationml/2006/main">
  <p:tag name="PLUS_ID" val="detail_1"/>
</p:tagLst>
</file>

<file path=ppt/tags/tag39.xml><?xml version="1.0" encoding="utf-8"?>
<p:tagLst xmlns:a="http://schemas.openxmlformats.org/drawingml/2006/main" xmlns:r="http://schemas.openxmlformats.org/officeDocument/2006/relationships" xmlns:p="http://schemas.openxmlformats.org/presentationml/2006/main">
  <p:tag name="PLUS_ID" val="detail_2"/>
</p:tagLst>
</file>

<file path=ppt/tags/tag4.xml><?xml version="1.0" encoding="utf-8"?>
<p:tagLst xmlns:a="http://schemas.openxmlformats.org/drawingml/2006/main" xmlns:r="http://schemas.openxmlformats.org/officeDocument/2006/relationships" xmlns:p="http://schemas.openxmlformats.org/presentationml/2006/main">
  <p:tag name="PLUS_ID" val="date"/>
  <p:tag name="PLUS_THEME" val="font_0"/>
</p:tagLst>
</file>

<file path=ppt/tags/tag40.xml><?xml version="1.0" encoding="utf-8"?>
<p:tagLst xmlns:a="http://schemas.openxmlformats.org/drawingml/2006/main" xmlns:r="http://schemas.openxmlformats.org/officeDocument/2006/relationships" xmlns:p="http://schemas.openxmlformats.org/presentationml/2006/main">
  <p:tag name="PLUS_ID" val="header_0"/>
</p:tagLst>
</file>

<file path=ppt/tags/tag41.xml><?xml version="1.0" encoding="utf-8"?>
<p:tagLst xmlns:a="http://schemas.openxmlformats.org/drawingml/2006/main" xmlns:r="http://schemas.openxmlformats.org/officeDocument/2006/relationships" xmlns:p="http://schemas.openxmlformats.org/presentationml/2006/main">
  <p:tag name="PLUS_ID" val="header_1"/>
</p:tagLst>
</file>

<file path=ppt/tags/tag42.xml><?xml version="1.0" encoding="utf-8"?>
<p:tagLst xmlns:a="http://schemas.openxmlformats.org/drawingml/2006/main" xmlns:r="http://schemas.openxmlformats.org/officeDocument/2006/relationships" xmlns:p="http://schemas.openxmlformats.org/presentationml/2006/main">
  <p:tag name="PLUS_ID" val="header_2"/>
</p:tagLst>
</file>

<file path=ppt/tags/tag43.xml><?xml version="1.0" encoding="utf-8"?>
<p:tagLst xmlns:a="http://schemas.openxmlformats.org/drawingml/2006/main" xmlns:r="http://schemas.openxmlformats.org/officeDocument/2006/relationships" xmlns:p="http://schemas.openxmlformats.org/presentationml/2006/main">
  <p:tag name="PLUS_ID" val="logo"/>
</p:tagLst>
</file>

<file path=ppt/tags/tag44.xml><?xml version="1.0" encoding="utf-8"?>
<p:tagLst xmlns:a="http://schemas.openxmlformats.org/drawingml/2006/main" xmlns:r="http://schemas.openxmlformats.org/officeDocument/2006/relationships" xmlns:p="http://schemas.openxmlformats.org/presentationml/2006/main">
  <p:tag name="PLUS_ID" val="tip_wrapper"/>
</p:tagLst>
</file>

<file path=ppt/tags/tag45.xml><?xml version="1.0" encoding="utf-8"?>
<p:tagLst xmlns:a="http://schemas.openxmlformats.org/drawingml/2006/main" xmlns:r="http://schemas.openxmlformats.org/officeDocument/2006/relationships" xmlns:p="http://schemas.openxmlformats.org/presentationml/2006/main">
  <p:tag name="PLUS_ID" val="plus_tip"/>
</p:tagLst>
</file>

<file path=ppt/tags/tag46.xml><?xml version="1.0" encoding="utf-8"?>
<p:tagLst xmlns:a="http://schemas.openxmlformats.org/drawingml/2006/main" xmlns:r="http://schemas.openxmlformats.org/officeDocument/2006/relationships" xmlns:p="http://schemas.openxmlformats.org/presentationml/2006/main">
  <p:tag name="PLUS_ID" val="detail_0"/>
</p:tagLst>
</file>

<file path=ppt/tags/tag47.xml><?xml version="1.0" encoding="utf-8"?>
<p:tagLst xmlns:a="http://schemas.openxmlformats.org/drawingml/2006/main" xmlns:r="http://schemas.openxmlformats.org/officeDocument/2006/relationships" xmlns:p="http://schemas.openxmlformats.org/presentationml/2006/main">
  <p:tag name="PLUS_ID" val="detail_1"/>
</p:tagLst>
</file>

<file path=ppt/tags/tag48.xml><?xml version="1.0" encoding="utf-8"?>
<p:tagLst xmlns:a="http://schemas.openxmlformats.org/drawingml/2006/main" xmlns:r="http://schemas.openxmlformats.org/officeDocument/2006/relationships" xmlns:p="http://schemas.openxmlformats.org/presentationml/2006/main">
  <p:tag name="PLUS_ID" val="detail_2"/>
</p:tagLst>
</file>

<file path=ppt/tags/tag49.xml><?xml version="1.0" encoding="utf-8"?>
<p:tagLst xmlns:a="http://schemas.openxmlformats.org/drawingml/2006/main" xmlns:r="http://schemas.openxmlformats.org/officeDocument/2006/relationships" xmlns:p="http://schemas.openxmlformats.org/presentationml/2006/main">
  <p:tag name="PLUS_ID" val="header_0"/>
</p:tagLst>
</file>

<file path=ppt/tags/tag5.xml><?xml version="1.0" encoding="utf-8"?>
<p:tagLst xmlns:a="http://schemas.openxmlformats.org/drawingml/2006/main" xmlns:r="http://schemas.openxmlformats.org/officeDocument/2006/relationships" xmlns:p="http://schemas.openxmlformats.org/presentationml/2006/main">
  <p:tag name="PLUS_ID" val="logo"/>
</p:tagLst>
</file>

<file path=ppt/tags/tag50.xml><?xml version="1.0" encoding="utf-8"?>
<p:tagLst xmlns:a="http://schemas.openxmlformats.org/drawingml/2006/main" xmlns:r="http://schemas.openxmlformats.org/officeDocument/2006/relationships" xmlns:p="http://schemas.openxmlformats.org/presentationml/2006/main">
  <p:tag name="PLUS_ID" val="header_1"/>
</p:tagLst>
</file>

<file path=ppt/tags/tag51.xml><?xml version="1.0" encoding="utf-8"?>
<p:tagLst xmlns:a="http://schemas.openxmlformats.org/drawingml/2006/main" xmlns:r="http://schemas.openxmlformats.org/officeDocument/2006/relationships" xmlns:p="http://schemas.openxmlformats.org/presentationml/2006/main">
  <p:tag name="PLUS_ID" val="header_2"/>
</p:tagLst>
</file>

<file path=ppt/tags/tag52.xml><?xml version="1.0" encoding="utf-8"?>
<p:tagLst xmlns:a="http://schemas.openxmlformats.org/drawingml/2006/main" xmlns:r="http://schemas.openxmlformats.org/officeDocument/2006/relationships" xmlns:p="http://schemas.openxmlformats.org/presentationml/2006/main">
  <p:tag name="PLUS_ID" val="chapter"/>
</p:tagLst>
</file>

<file path=ppt/tags/tag53.xml><?xml version="1.0" encoding="utf-8"?>
<p:tagLst xmlns:a="http://schemas.openxmlformats.org/drawingml/2006/main" xmlns:r="http://schemas.openxmlformats.org/officeDocument/2006/relationships" xmlns:p="http://schemas.openxmlformats.org/presentationml/2006/main">
  <p:tag name="PLUS_ID" val="title"/>
</p:tagLst>
</file>

<file path=ppt/tags/tag54.xml><?xml version="1.0" encoding="utf-8"?>
<p:tagLst xmlns:a="http://schemas.openxmlformats.org/drawingml/2006/main" xmlns:r="http://schemas.openxmlformats.org/officeDocument/2006/relationships" xmlns:p="http://schemas.openxmlformats.org/presentationml/2006/main">
  <p:tag name="PLUS_ID" val="logo"/>
</p:tagLst>
</file>

<file path=ppt/tags/tag55.xml><?xml version="1.0" encoding="utf-8"?>
<p:tagLst xmlns:a="http://schemas.openxmlformats.org/drawingml/2006/main" xmlns:r="http://schemas.openxmlformats.org/officeDocument/2006/relationships" xmlns:p="http://schemas.openxmlformats.org/presentationml/2006/main">
  <p:tag name="PLUS_ID" val="tip_wrapper"/>
</p:tagLst>
</file>

<file path=ppt/tags/tag56.xml><?xml version="1.0" encoding="utf-8"?>
<p:tagLst xmlns:a="http://schemas.openxmlformats.org/drawingml/2006/main" xmlns:r="http://schemas.openxmlformats.org/officeDocument/2006/relationships" xmlns:p="http://schemas.openxmlformats.org/presentationml/2006/main">
  <p:tag name="PLUS_ID" val="plus_tip"/>
</p:tagLst>
</file>

<file path=ppt/tags/tag57.xml><?xml version="1.0" encoding="utf-8"?>
<p:tagLst xmlns:a="http://schemas.openxmlformats.org/drawingml/2006/main" xmlns:r="http://schemas.openxmlformats.org/officeDocument/2006/relationships" xmlns:p="http://schemas.openxmlformats.org/presentationml/2006/main">
  <p:tag name="PLUS_ID" val="icon_0"/>
</p:tagLst>
</file>

<file path=ppt/tags/tag58.xml><?xml version="1.0" encoding="utf-8"?>
<p:tagLst xmlns:a="http://schemas.openxmlformats.org/drawingml/2006/main" xmlns:r="http://schemas.openxmlformats.org/officeDocument/2006/relationships" xmlns:p="http://schemas.openxmlformats.org/presentationml/2006/main">
  <p:tag name="PLUS_ID" val="icon_1"/>
</p:tagLst>
</file>

<file path=ppt/tags/tag59.xml><?xml version="1.0" encoding="utf-8"?>
<p:tagLst xmlns:a="http://schemas.openxmlformats.org/drawingml/2006/main" xmlns:r="http://schemas.openxmlformats.org/officeDocument/2006/relationships" xmlns:p="http://schemas.openxmlformats.org/presentationml/2006/main">
  <p:tag name="PLUS_ID" val="icon_2"/>
</p:tagLst>
</file>

<file path=ppt/tags/tag6.xml><?xml version="1.0" encoding="utf-8"?>
<p:tagLst xmlns:a="http://schemas.openxmlformats.org/drawingml/2006/main" xmlns:r="http://schemas.openxmlformats.org/officeDocument/2006/relationships" xmlns:p="http://schemas.openxmlformats.org/presentationml/2006/main">
  <p:tag name="PLUS_ID" val="presentation_subtitle"/>
</p:tagLst>
</file>

<file path=ppt/tags/tag60.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61.xml><?xml version="1.0" encoding="utf-8"?>
<p:tagLst xmlns:a="http://schemas.openxmlformats.org/drawingml/2006/main" xmlns:r="http://schemas.openxmlformats.org/officeDocument/2006/relationships" xmlns:p="http://schemas.openxmlformats.org/presentationml/2006/main">
  <p:tag name="PLUS_ID" val="image"/>
</p:tagLst>
</file>

<file path=ppt/tags/tag62.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63.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64.xml><?xml version="1.0" encoding="utf-8"?>
<p:tagLst xmlns:a="http://schemas.openxmlformats.org/drawingml/2006/main" xmlns:r="http://schemas.openxmlformats.org/officeDocument/2006/relationships" xmlns:p="http://schemas.openxmlformats.org/presentationml/2006/main">
  <p:tag name="PLUS_ID" val="chapter"/>
</p:tagLst>
</file>

<file path=ppt/tags/tag65.xml><?xml version="1.0" encoding="utf-8"?>
<p:tagLst xmlns:a="http://schemas.openxmlformats.org/drawingml/2006/main" xmlns:r="http://schemas.openxmlformats.org/officeDocument/2006/relationships" xmlns:p="http://schemas.openxmlformats.org/presentationml/2006/main">
  <p:tag name="PLUS_ID" val="logo"/>
</p:tagLst>
</file>

<file path=ppt/tags/tag66.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67.xml><?xml version="1.0" encoding="utf-8"?>
<p:tagLst xmlns:a="http://schemas.openxmlformats.org/drawingml/2006/main" xmlns:r="http://schemas.openxmlformats.org/officeDocument/2006/relationships" xmlns:p="http://schemas.openxmlformats.org/presentationml/2006/main">
  <p:tag name="PLUS_ID" val="image"/>
</p:tagLst>
</file>

<file path=ppt/tags/tag68.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69.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7.xml><?xml version="1.0" encoding="utf-8"?>
<p:tagLst xmlns:a="http://schemas.openxmlformats.org/drawingml/2006/main" xmlns:r="http://schemas.openxmlformats.org/officeDocument/2006/relationships" xmlns:p="http://schemas.openxmlformats.org/presentationml/2006/main">
  <p:tag name="PLUS_ID" val="image"/>
</p:tagLst>
</file>

<file path=ppt/tags/tag70.xml><?xml version="1.0" encoding="utf-8"?>
<p:tagLst xmlns:a="http://schemas.openxmlformats.org/drawingml/2006/main" xmlns:r="http://schemas.openxmlformats.org/officeDocument/2006/relationships" xmlns:p="http://schemas.openxmlformats.org/presentationml/2006/main">
  <p:tag name="PLUS_ID" val="tip_wrapper"/>
</p:tagLst>
</file>

<file path=ppt/tags/tag71.xml><?xml version="1.0" encoding="utf-8"?>
<p:tagLst xmlns:a="http://schemas.openxmlformats.org/drawingml/2006/main" xmlns:r="http://schemas.openxmlformats.org/officeDocument/2006/relationships" xmlns:p="http://schemas.openxmlformats.org/presentationml/2006/main">
  <p:tag name="PLUS_ID" val="plus_tip"/>
</p:tagLst>
</file>

<file path=ppt/tags/tag72.xml><?xml version="1.0" encoding="utf-8"?>
<p:tagLst xmlns:a="http://schemas.openxmlformats.org/drawingml/2006/main" xmlns:r="http://schemas.openxmlformats.org/officeDocument/2006/relationships" xmlns:p="http://schemas.openxmlformats.org/presentationml/2006/main">
  <p:tag name="PLUS_ID" val="chapter"/>
</p:tagLst>
</file>

<file path=ppt/tags/tag73.xml><?xml version="1.0" encoding="utf-8"?>
<p:tagLst xmlns:a="http://schemas.openxmlformats.org/drawingml/2006/main" xmlns:r="http://schemas.openxmlformats.org/officeDocument/2006/relationships" xmlns:p="http://schemas.openxmlformats.org/presentationml/2006/main">
  <p:tag name="PLUS_ID" val="logo"/>
</p:tagLst>
</file>

<file path=ppt/tags/tag74.xml><?xml version="1.0" encoding="utf-8"?>
<p:tagLst xmlns:a="http://schemas.openxmlformats.org/drawingml/2006/main" xmlns:r="http://schemas.openxmlformats.org/officeDocument/2006/relationships" xmlns:p="http://schemas.openxmlformats.org/presentationml/2006/main">
  <p:tag name="PLUS_ID" val="image"/>
</p:tagLst>
</file>

<file path=ppt/tags/tag75.xml><?xml version="1.0" encoding="utf-8"?>
<p:tagLst xmlns:a="http://schemas.openxmlformats.org/drawingml/2006/main" xmlns:r="http://schemas.openxmlformats.org/officeDocument/2006/relationships" xmlns:p="http://schemas.openxmlformats.org/presentationml/2006/main">
  <p:tag name="PLUS_ID" val="chapter"/>
</p:tagLst>
</file>

<file path=ppt/tags/tag76.xml><?xml version="1.0" encoding="utf-8"?>
<p:tagLst xmlns:a="http://schemas.openxmlformats.org/drawingml/2006/main" xmlns:r="http://schemas.openxmlformats.org/officeDocument/2006/relationships" xmlns:p="http://schemas.openxmlformats.org/presentationml/2006/main">
  <p:tag name="PLUS_ID" val="title"/>
</p:tagLst>
</file>

<file path=ppt/tags/tag77.xml><?xml version="1.0" encoding="utf-8"?>
<p:tagLst xmlns:a="http://schemas.openxmlformats.org/drawingml/2006/main" xmlns:r="http://schemas.openxmlformats.org/officeDocument/2006/relationships" xmlns:p="http://schemas.openxmlformats.org/presentationml/2006/main">
  <p:tag name="PLUS_ID" val="logo"/>
</p:tagLst>
</file>

<file path=ppt/tags/tag78.xml><?xml version="1.0" encoding="utf-8"?>
<p:tagLst xmlns:a="http://schemas.openxmlformats.org/drawingml/2006/main" xmlns:r="http://schemas.openxmlformats.org/officeDocument/2006/relationships" xmlns:p="http://schemas.openxmlformats.org/presentationml/2006/main">
  <p:tag name="PLUS_ID" val="tip_wrapper"/>
</p:tagLst>
</file>

<file path=ppt/tags/tag79.xml><?xml version="1.0" encoding="utf-8"?>
<p:tagLst xmlns:a="http://schemas.openxmlformats.org/drawingml/2006/main" xmlns:r="http://schemas.openxmlformats.org/officeDocument/2006/relationships" xmlns:p="http://schemas.openxmlformats.org/presentationml/2006/main">
  <p:tag name="PLUS_ID" val="plus_tip"/>
</p:tagLst>
</file>

<file path=ppt/tags/tag8.xml><?xml version="1.0" encoding="utf-8"?>
<p:tagLst xmlns:a="http://schemas.openxmlformats.org/drawingml/2006/main" xmlns:r="http://schemas.openxmlformats.org/officeDocument/2006/relationships" xmlns:p="http://schemas.openxmlformats.org/presentationml/2006/main">
  <p:tag name="PLUS_ID" val="title_static"/>
</p:tagLst>
</file>

<file path=ppt/tags/tag80.xml><?xml version="1.0" encoding="utf-8"?>
<p:tagLst xmlns:a="http://schemas.openxmlformats.org/drawingml/2006/main" xmlns:r="http://schemas.openxmlformats.org/officeDocument/2006/relationships" xmlns:p="http://schemas.openxmlformats.org/presentationml/2006/main">
  <p:tag name="PLUS_ID" val="detail_2"/>
</p:tagLst>
</file>

<file path=ppt/tags/tag81.xml><?xml version="1.0" encoding="utf-8"?>
<p:tagLst xmlns:a="http://schemas.openxmlformats.org/drawingml/2006/main" xmlns:r="http://schemas.openxmlformats.org/officeDocument/2006/relationships" xmlns:p="http://schemas.openxmlformats.org/presentationml/2006/main">
  <p:tag name="PLUS_ID" val="detail_0"/>
</p:tagLst>
</file>

<file path=ppt/tags/tag82.xml><?xml version="1.0" encoding="utf-8"?>
<p:tagLst xmlns:a="http://schemas.openxmlformats.org/drawingml/2006/main" xmlns:r="http://schemas.openxmlformats.org/officeDocument/2006/relationships" xmlns:p="http://schemas.openxmlformats.org/presentationml/2006/main">
  <p:tag name="PLUS_ID" val="detail_3"/>
</p:tagLst>
</file>

<file path=ppt/tags/tag83.xml><?xml version="1.0" encoding="utf-8"?>
<p:tagLst xmlns:a="http://schemas.openxmlformats.org/drawingml/2006/main" xmlns:r="http://schemas.openxmlformats.org/officeDocument/2006/relationships" xmlns:p="http://schemas.openxmlformats.org/presentationml/2006/main">
  <p:tag name="PLUS_ID" val="detail_1"/>
</p:tagLst>
</file>

<file path=ppt/tags/tag84.xml><?xml version="1.0" encoding="utf-8"?>
<p:tagLst xmlns:a="http://schemas.openxmlformats.org/drawingml/2006/main" xmlns:r="http://schemas.openxmlformats.org/officeDocument/2006/relationships" xmlns:p="http://schemas.openxmlformats.org/presentationml/2006/main">
  <p:tag name="PLUS_ID" val="detail_4"/>
</p:tagLst>
</file>

<file path=ppt/tags/tag85.xml><?xml version="1.0" encoding="utf-8"?>
<p:tagLst xmlns:a="http://schemas.openxmlformats.org/drawingml/2006/main" xmlns:r="http://schemas.openxmlformats.org/officeDocument/2006/relationships" xmlns:p="http://schemas.openxmlformats.org/presentationml/2006/main">
  <p:tag name="PLUS_ID" val="header_0"/>
</p:tagLst>
</file>

<file path=ppt/tags/tag86.xml><?xml version="1.0" encoding="utf-8"?>
<p:tagLst xmlns:a="http://schemas.openxmlformats.org/drawingml/2006/main" xmlns:r="http://schemas.openxmlformats.org/officeDocument/2006/relationships" xmlns:p="http://schemas.openxmlformats.org/presentationml/2006/main">
  <p:tag name="PLUS_ID" val="header_1"/>
</p:tagLst>
</file>

<file path=ppt/tags/tag87.xml><?xml version="1.0" encoding="utf-8"?>
<p:tagLst xmlns:a="http://schemas.openxmlformats.org/drawingml/2006/main" xmlns:r="http://schemas.openxmlformats.org/officeDocument/2006/relationships" xmlns:p="http://schemas.openxmlformats.org/presentationml/2006/main">
  <p:tag name="PLUS_ID" val="header_4"/>
</p:tagLst>
</file>

<file path=ppt/tags/tag88.xml><?xml version="1.0" encoding="utf-8"?>
<p:tagLst xmlns:a="http://schemas.openxmlformats.org/drawingml/2006/main" xmlns:r="http://schemas.openxmlformats.org/officeDocument/2006/relationships" xmlns:p="http://schemas.openxmlformats.org/presentationml/2006/main">
  <p:tag name="PLUS_ID" val="header_3"/>
</p:tagLst>
</file>

<file path=ppt/tags/tag89.xml><?xml version="1.0" encoding="utf-8"?>
<p:tagLst xmlns:a="http://schemas.openxmlformats.org/drawingml/2006/main" xmlns:r="http://schemas.openxmlformats.org/officeDocument/2006/relationships" xmlns:p="http://schemas.openxmlformats.org/presentationml/2006/main">
  <p:tag name="PLUS_ID" val="header_2"/>
</p:tagLst>
</file>

<file path=ppt/tags/tag9.xml><?xml version="1.0" encoding="utf-8"?>
<p:tagLst xmlns:a="http://schemas.openxmlformats.org/drawingml/2006/main" xmlns:r="http://schemas.openxmlformats.org/officeDocument/2006/relationships" xmlns:p="http://schemas.openxmlformats.org/presentationml/2006/main">
  <p:tag name="PLUS_ID" val="agenda"/>
  <p:tag name="PLUS_THEME" val="font_0"/>
</p:tagLst>
</file>

<file path=ppt/tags/tag90.xml><?xml version="1.0" encoding="utf-8"?>
<p:tagLst xmlns:a="http://schemas.openxmlformats.org/drawingml/2006/main" xmlns:r="http://schemas.openxmlformats.org/officeDocument/2006/relationships" xmlns:p="http://schemas.openxmlformats.org/presentationml/2006/main">
  <p:tag name="PLUS_ID" val="icon_0"/>
</p:tagLst>
</file>

<file path=ppt/tags/tag91.xml><?xml version="1.0" encoding="utf-8"?>
<p:tagLst xmlns:a="http://schemas.openxmlformats.org/drawingml/2006/main" xmlns:r="http://schemas.openxmlformats.org/officeDocument/2006/relationships" xmlns:p="http://schemas.openxmlformats.org/presentationml/2006/main">
  <p:tag name="PLUS_ID" val="icon_1"/>
</p:tagLst>
</file>

<file path=ppt/tags/tag92.xml><?xml version="1.0" encoding="utf-8"?>
<p:tagLst xmlns:a="http://schemas.openxmlformats.org/drawingml/2006/main" xmlns:r="http://schemas.openxmlformats.org/officeDocument/2006/relationships" xmlns:p="http://schemas.openxmlformats.org/presentationml/2006/main">
  <p:tag name="PLUS_ID" val="icon_4"/>
</p:tagLst>
</file>

<file path=ppt/tags/tag93.xml><?xml version="1.0" encoding="utf-8"?>
<p:tagLst xmlns:a="http://schemas.openxmlformats.org/drawingml/2006/main" xmlns:r="http://schemas.openxmlformats.org/officeDocument/2006/relationships" xmlns:p="http://schemas.openxmlformats.org/presentationml/2006/main">
  <p:tag name="PLUS_ID" val="icon_3"/>
</p:tagLst>
</file>

<file path=ppt/tags/tag94.xml><?xml version="1.0" encoding="utf-8"?>
<p:tagLst xmlns:a="http://schemas.openxmlformats.org/drawingml/2006/main" xmlns:r="http://schemas.openxmlformats.org/officeDocument/2006/relationships" xmlns:p="http://schemas.openxmlformats.org/presentationml/2006/main">
  <p:tag name="PLUS_ID" val="icon_2"/>
</p:tagLst>
</file>

<file path=ppt/tags/tag95.xml><?xml version="1.0" encoding="utf-8"?>
<p:tagLst xmlns:a="http://schemas.openxmlformats.org/drawingml/2006/main" xmlns:r="http://schemas.openxmlformats.org/officeDocument/2006/relationships" xmlns:p="http://schemas.openxmlformats.org/presentationml/2006/main">
  <p:tag name="PLUS_ID" val="image"/>
</p:tagLst>
</file>

<file path=ppt/tags/tag96.xml><?xml version="1.0" encoding="utf-8"?>
<p:tagLst xmlns:a="http://schemas.openxmlformats.org/drawingml/2006/main" xmlns:r="http://schemas.openxmlformats.org/officeDocument/2006/relationships" xmlns:p="http://schemas.openxmlformats.org/presentationml/2006/main">
  <p:tag name="PLUS_ID" val="title"/>
</p:tagLst>
</file>

<file path=ppt/tags/tag97.xml><?xml version="1.0" encoding="utf-8"?>
<p:tagLst xmlns:a="http://schemas.openxmlformats.org/drawingml/2006/main" xmlns:r="http://schemas.openxmlformats.org/officeDocument/2006/relationships" xmlns:p="http://schemas.openxmlformats.org/presentationml/2006/main">
  <p:tag name="PLUS_ID" val="tip_wrapper"/>
</p:tagLst>
</file>

<file path=ppt/tags/tag98.xml><?xml version="1.0" encoding="utf-8"?>
<p:tagLst xmlns:a="http://schemas.openxmlformats.org/drawingml/2006/main" xmlns:r="http://schemas.openxmlformats.org/officeDocument/2006/relationships" xmlns:p="http://schemas.openxmlformats.org/presentationml/2006/main">
  <p:tag name="PLUS_ID" val="plus_tip"/>
</p:tagLst>
</file>

<file path=ppt/tags/tag99.xml><?xml version="1.0" encoding="utf-8"?>
<p:tagLst xmlns:a="http://schemas.openxmlformats.org/drawingml/2006/main" xmlns:r="http://schemas.openxmlformats.org/officeDocument/2006/relationships" xmlns:p="http://schemas.openxmlformats.org/presentationml/2006/main">
  <p:tag name="PLUS_ID" val="chapter"/>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7.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8.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8F6A66B-B402-45EC-87AC-2F6FE32408F6}">
  <we:reference id="wa200007130" version="1.0.0.1" store="ko-KR" storeType="OMEX"/>
  <we:alternateReferences>
    <we:reference id="wa200007130" version="1.0.0.1" store="wa2000071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TotalTime>
  <Words>749</Words>
  <Application>Microsoft Office PowerPoint</Application>
  <PresentationFormat>와이드스크린</PresentationFormat>
  <Paragraphs>117</Paragraphs>
  <Slides>18</Slides>
  <Notes>2</Notes>
  <HiddenSlides>0</HiddenSlides>
  <MMClips>0</MMClips>
  <ScaleCrop>false</ScaleCrop>
  <HeadingPairs>
    <vt:vector size="6" baseType="variant">
      <vt:variant>
        <vt:lpstr>사용한 글꼴</vt:lpstr>
      </vt:variant>
      <vt:variant>
        <vt:i4>6</vt:i4>
      </vt:variant>
      <vt:variant>
        <vt:lpstr>테마</vt:lpstr>
      </vt:variant>
      <vt:variant>
        <vt:i4>18</vt:i4>
      </vt:variant>
      <vt:variant>
        <vt:lpstr>슬라이드 제목</vt:lpstr>
      </vt:variant>
      <vt:variant>
        <vt:i4>18</vt:i4>
      </vt:variant>
    </vt:vector>
  </HeadingPairs>
  <TitlesOfParts>
    <vt:vector size="42" baseType="lpstr">
      <vt:lpstr>맑은 고딕</vt:lpstr>
      <vt:lpstr>Aptos</vt:lpstr>
      <vt:lpstr>Aptos Display</vt:lpstr>
      <vt:lpstr>Arial</vt:lpstr>
      <vt:lpstr>Franklin Gothic Book</vt:lpstr>
      <vt:lpstr>Franklin Gothic Medium</vt:lpstr>
      <vt:lpstr>Office 테마</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パク・ヨンウの職務経歴書</vt:lpstr>
      <vt:lpstr>Agenda</vt:lpstr>
      <vt:lpstr>個人情報</vt:lpstr>
      <vt:lpstr>学歴</vt:lpstr>
      <vt:lpstr>職務経験概要</vt:lpstr>
      <vt:lpstr>職務経験1：アレクサンダー＆サン（大阪）</vt:lpstr>
      <vt:lpstr>職務経験2：モトローラソリューションズ（ペナン）</vt:lpstr>
      <vt:lpstr>職務経験3：コンセントリクス（Facebookサポート）</vt:lpstr>
      <vt:lpstr>職務経験4：コンセントリクス（Microsoft VLSCサポート）</vt:lpstr>
      <vt:lpstr>職務経験5：コンセントリクス（Robloxサポート）</vt:lpstr>
      <vt:lpstr>職務経験6：Daythree / Klookトラベルエージェンシー</vt:lpstr>
      <vt:lpstr>AIプログラミング教育（NVIDIA）</vt:lpstr>
      <vt:lpstr>語学能力</vt:lpstr>
      <vt:lpstr>資格・スキル</vt:lpstr>
      <vt:lpstr>自己PRと趣味</vt:lpstr>
      <vt:lpstr>退職理由と今後の展望</vt:lpstr>
      <vt:lpstr>ありがとうございました</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park T</dc:creator>
  <cp:lastModifiedBy>park T</cp:lastModifiedBy>
  <cp:revision>1</cp:revision>
  <dcterms:created xsi:type="dcterms:W3CDTF">2025-10-21T10:31:16Z</dcterms:created>
  <dcterms:modified xsi:type="dcterms:W3CDTF">2025-10-21T10:56:02Z</dcterms:modified>
</cp:coreProperties>
</file>